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86" r:id="rId6"/>
    <p:sldId id="276" r:id="rId7"/>
    <p:sldId id="287" r:id="rId8"/>
    <p:sldId id="288" r:id="rId9"/>
    <p:sldId id="289" r:id="rId10"/>
    <p:sldId id="290" r:id="rId11"/>
    <p:sldId id="291" r:id="rId12"/>
    <p:sldId id="280" r:id="rId13"/>
    <p:sldId id="292" r:id="rId14"/>
    <p:sldId id="270" r:id="rId15"/>
    <p:sldId id="293" r:id="rId16"/>
    <p:sldId id="294" r:id="rId17"/>
    <p:sldId id="295" r:id="rId18"/>
    <p:sldId id="275" r:id="rId19"/>
    <p:sldId id="277" r:id="rId20"/>
    <p:sldId id="273" r:id="rId21"/>
    <p:sldId id="279" r:id="rId22"/>
    <p:sldId id="283" r:id="rId23"/>
    <p:sldId id="278" r:id="rId24"/>
    <p:sldId id="284" r:id="rId25"/>
    <p:sldId id="296" r:id="rId26"/>
    <p:sldId id="281" r:id="rId27"/>
    <p:sldId id="285" r:id="rId28"/>
    <p:sldId id="274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  <a:solidFill>
            <a:srgbClr val="A0BB2D"/>
          </a:solidFill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Provenance research under the spotlight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Lectures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2122415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914397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sz="3200" dirty="0"/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Publicity and </a:t>
            </a:r>
            <a:r>
              <a:rPr lang="de-DE" dirty="0" err="1">
                <a:solidFill>
                  <a:schemeClr val="bg1"/>
                </a:solidFill>
              </a:rPr>
              <a:t>audience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208757" y="579696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Publikum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89384" y="4613603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Wiss. Öffentlichkeit</a:t>
            </a:r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Share of words per topic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B2255A-38A7-40FC-83C0-3C22FD439DE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09804" y="190082"/>
            <a:ext cx="5776913" cy="1274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Für eine Einschätzung, welches Schema für die</a:t>
            </a:r>
            <a:br>
              <a:rPr lang="de-DE" dirty="0"/>
            </a:br>
            <a:r>
              <a:rPr lang="de-DE" dirty="0"/>
              <a:t>Datenmodellierung nötig ist</a:t>
            </a:r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1643976" y="3281615"/>
                  <a:ext cx="188705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Publicity and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audience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949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</a:t>
            </a:r>
            <a:r>
              <a:rPr lang="de-DE" sz="1300" dirty="0" err="1">
                <a:ea typeface="Source Sans Pro" panose="020B0503030403020204" pitchFamily="34" charset="0"/>
              </a:rPr>
              <a:t>percent</a:t>
            </a:r>
            <a:endParaRPr lang="de-DE" sz="1300" dirty="0"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</a:t>
            </a:r>
          </a:p>
        </p:txBody>
      </p:sp>
    </p:spTree>
    <p:extLst>
      <p:ext uri="{BB962C8B-B14F-4D97-AF65-F5344CB8AC3E}">
        <p14:creationId xmlns:p14="http://schemas.microsoft.com/office/powerpoint/2010/main" val="84976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Produkt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922" y="1393736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Semantisch annotierte Texte der Jahresberichte der Sammlungen des Naturkundemuseums (als RDF/XML), bzw. Triplestore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Website für interaktive Exploration durch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Visualisierung der Annotationen auf Dokumenten-Ebene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Abfragemaske für Annotationen auf Korpus-Ebene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Hierbei wichtig: Dokumentation von vorhandenen Konzepten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Präsentation von (Beispiels-)Analysen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(Website zum Ausliefern der Daten  SPARQL </a:t>
            </a:r>
            <a:r>
              <a:rPr lang="de-DE" dirty="0" err="1">
                <a:sym typeface="Wingdings" panose="05000000000000000000" pitchFamily="2" charset="2"/>
              </a:rPr>
              <a:t>Endpoint</a:t>
            </a:r>
            <a:r>
              <a:rPr lang="de-DE" dirty="0">
                <a:sym typeface="Wingdings" panose="05000000000000000000" pitchFamily="2" charset="2"/>
              </a:rPr>
              <a:t> )</a:t>
            </a:r>
            <a:endParaRPr lang="de-DE" dirty="0"/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DB5172-90DA-4CC4-B436-3D638FFC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582007"/>
          </a:xfrm>
        </p:spPr>
        <p:txBody>
          <a:bodyPr>
            <a:normAutofit fontScale="90000"/>
          </a:bodyPr>
          <a:lstStyle/>
          <a:p>
            <a:r>
              <a:rPr lang="de-DE" dirty="0"/>
              <a:t>Urspr. Roadmap</a:t>
            </a:r>
          </a:p>
        </p:txBody>
      </p:sp>
      <p:grpSp>
        <p:nvGrpSpPr>
          <p:cNvPr id="3" name="Bildplatzhalter 196">
            <a:extLst>
              <a:ext uri="{FF2B5EF4-FFF2-40B4-BE49-F238E27FC236}">
                <a16:creationId xmlns:a16="http://schemas.microsoft.com/office/drawing/2014/main" id="{DD6FF890-AF48-4C52-A83B-EF5F4701B8C2}"/>
              </a:ext>
            </a:extLst>
          </p:cNvPr>
          <p:cNvGrpSpPr/>
          <p:nvPr/>
        </p:nvGrpSpPr>
        <p:grpSpPr>
          <a:xfrm>
            <a:off x="1824300" y="2249351"/>
            <a:ext cx="8417966" cy="3952762"/>
            <a:chOff x="806788" y="2156045"/>
            <a:chExt cx="8417966" cy="3952762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1F2E0A9-E81A-4318-9255-689B35E13136}"/>
                </a:ext>
              </a:extLst>
            </p:cNvPr>
            <p:cNvSpPr txBox="1"/>
            <p:nvPr/>
          </p:nvSpPr>
          <p:spPr>
            <a:xfrm>
              <a:off x="3800591" y="2156045"/>
              <a:ext cx="57579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Nov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7C38193-4D32-45DB-B383-272933FF6E2C}"/>
                </a:ext>
              </a:extLst>
            </p:cNvPr>
            <p:cNvSpPr txBox="1"/>
            <p:nvPr/>
          </p:nvSpPr>
          <p:spPr>
            <a:xfrm>
              <a:off x="4736161" y="2156045"/>
              <a:ext cx="55015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Dez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FC6F7E6D-6D18-4F6C-AF30-D103F8A376C1}"/>
                </a:ext>
              </a:extLst>
            </p:cNvPr>
            <p:cNvSpPr txBox="1"/>
            <p:nvPr/>
          </p:nvSpPr>
          <p:spPr>
            <a:xfrm>
              <a:off x="5671713" y="2156045"/>
              <a:ext cx="50847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Jan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578662C-432B-42DE-A3A3-09EB549B5C89}"/>
                </a:ext>
              </a:extLst>
            </p:cNvPr>
            <p:cNvSpPr txBox="1"/>
            <p:nvPr/>
          </p:nvSpPr>
          <p:spPr>
            <a:xfrm>
              <a:off x="6607300" y="2156045"/>
              <a:ext cx="54694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Feb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B174A19-906E-47AD-8362-05B721AB8FF3}"/>
                </a:ext>
              </a:extLst>
            </p:cNvPr>
            <p:cNvSpPr txBox="1"/>
            <p:nvPr/>
          </p:nvSpPr>
          <p:spPr>
            <a:xfrm>
              <a:off x="7542851" y="2156045"/>
              <a:ext cx="58541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Mär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F2ABE09-1478-4827-80FE-6CBB51D98040}"/>
                </a:ext>
              </a:extLst>
            </p:cNvPr>
            <p:cNvSpPr txBox="1"/>
            <p:nvPr/>
          </p:nvSpPr>
          <p:spPr>
            <a:xfrm>
              <a:off x="8478403" y="2156045"/>
              <a:ext cx="54854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Apr</a:t>
              </a: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0E86AEA5-16C0-44AA-B648-A1CE7020E13F}"/>
                </a:ext>
              </a:extLst>
            </p:cNvPr>
            <p:cNvSpPr/>
            <p:nvPr/>
          </p:nvSpPr>
          <p:spPr>
            <a:xfrm>
              <a:off x="3611362" y="2180037"/>
              <a:ext cx="935562" cy="3928770"/>
            </a:xfrm>
            <a:custGeom>
              <a:avLst/>
              <a:gdLst>
                <a:gd name="connsiteX0" fmla="*/ 935562 w 935562"/>
                <a:gd name="connsiteY0" fmla="*/ 0 h 3928770"/>
                <a:gd name="connsiteX1" fmla="*/ 935562 w 935562"/>
                <a:gd name="connsiteY1" fmla="*/ 0 h 3928770"/>
                <a:gd name="connsiteX2" fmla="*/ 935562 w 935562"/>
                <a:gd name="connsiteY2" fmla="*/ 3928771 h 3928770"/>
                <a:gd name="connsiteX3" fmla="*/ 935562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2" y="0"/>
                  </a:moveTo>
                  <a:cubicBezTo>
                    <a:pt x="935562" y="0"/>
                    <a:pt x="935562" y="0"/>
                    <a:pt x="935562" y="0"/>
                  </a:cubicBezTo>
                  <a:lnTo>
                    <a:pt x="935562" y="3928771"/>
                  </a:lnTo>
                  <a:cubicBezTo>
                    <a:pt x="935562" y="3928771"/>
                    <a:pt x="935562" y="3928771"/>
                    <a:pt x="935562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7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7730D9DD-F564-4761-919C-9193C4E5DD34}"/>
                </a:ext>
              </a:extLst>
            </p:cNvPr>
            <p:cNvSpPr/>
            <p:nvPr/>
          </p:nvSpPr>
          <p:spPr>
            <a:xfrm>
              <a:off x="4546914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5B27EF5A-F809-4E39-B2DA-A0C43BEC5395}"/>
                </a:ext>
              </a:extLst>
            </p:cNvPr>
            <p:cNvSpPr/>
            <p:nvPr/>
          </p:nvSpPr>
          <p:spPr>
            <a:xfrm>
              <a:off x="5482501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AB40743-D518-4979-A4F4-35B49472884A}"/>
                </a:ext>
              </a:extLst>
            </p:cNvPr>
            <p:cNvSpPr/>
            <p:nvPr/>
          </p:nvSpPr>
          <p:spPr>
            <a:xfrm>
              <a:off x="6418053" y="2180037"/>
              <a:ext cx="935562" cy="3928770"/>
            </a:xfrm>
            <a:custGeom>
              <a:avLst/>
              <a:gdLst>
                <a:gd name="connsiteX0" fmla="*/ 935562 w 935562"/>
                <a:gd name="connsiteY0" fmla="*/ 0 h 3928770"/>
                <a:gd name="connsiteX1" fmla="*/ 935562 w 935562"/>
                <a:gd name="connsiteY1" fmla="*/ 0 h 3928770"/>
                <a:gd name="connsiteX2" fmla="*/ 935562 w 935562"/>
                <a:gd name="connsiteY2" fmla="*/ 3928771 h 3928770"/>
                <a:gd name="connsiteX3" fmla="*/ 935562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2" y="0"/>
                  </a:moveTo>
                  <a:cubicBezTo>
                    <a:pt x="935562" y="0"/>
                    <a:pt x="935562" y="0"/>
                    <a:pt x="935562" y="0"/>
                  </a:cubicBezTo>
                  <a:lnTo>
                    <a:pt x="935562" y="3928771"/>
                  </a:lnTo>
                  <a:cubicBezTo>
                    <a:pt x="935562" y="3928771"/>
                    <a:pt x="935562" y="3928771"/>
                    <a:pt x="935562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228F51B-FDBC-4495-853B-46D9BC3DC506}"/>
                </a:ext>
              </a:extLst>
            </p:cNvPr>
            <p:cNvSpPr/>
            <p:nvPr/>
          </p:nvSpPr>
          <p:spPr>
            <a:xfrm>
              <a:off x="7353605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9B973CF-6CD3-482C-910F-44216FEAB1C2}"/>
                </a:ext>
              </a:extLst>
            </p:cNvPr>
            <p:cNvSpPr/>
            <p:nvPr/>
          </p:nvSpPr>
          <p:spPr>
            <a:xfrm>
              <a:off x="8289192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779F787C-9E38-484A-8F64-2D27E4610204}"/>
                </a:ext>
              </a:extLst>
            </p:cNvPr>
            <p:cNvSpPr/>
            <p:nvPr/>
          </p:nvSpPr>
          <p:spPr>
            <a:xfrm>
              <a:off x="851450" y="2460662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23786EF-23FB-4284-B513-DF7FD7C5EE6F}"/>
                </a:ext>
              </a:extLst>
            </p:cNvPr>
            <p:cNvSpPr/>
            <p:nvPr/>
          </p:nvSpPr>
          <p:spPr>
            <a:xfrm>
              <a:off x="851450" y="3302541"/>
              <a:ext cx="2759913" cy="982194"/>
            </a:xfrm>
            <a:custGeom>
              <a:avLst/>
              <a:gdLst>
                <a:gd name="connsiteX0" fmla="*/ 0 w 2759913"/>
                <a:gd name="connsiteY0" fmla="*/ 0 h 982194"/>
                <a:gd name="connsiteX1" fmla="*/ 2759913 w 2759913"/>
                <a:gd name="connsiteY1" fmla="*/ 0 h 982194"/>
                <a:gd name="connsiteX2" fmla="*/ 2759913 w 2759913"/>
                <a:gd name="connsiteY2" fmla="*/ 982195 h 982194"/>
                <a:gd name="connsiteX3" fmla="*/ 0 w 2759913"/>
                <a:gd name="connsiteY3" fmla="*/ 982195 h 98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9913" h="982194">
                  <a:moveTo>
                    <a:pt x="0" y="0"/>
                  </a:moveTo>
                  <a:lnTo>
                    <a:pt x="2759913" y="0"/>
                  </a:lnTo>
                  <a:lnTo>
                    <a:pt x="2759913" y="982195"/>
                  </a:lnTo>
                  <a:lnTo>
                    <a:pt x="0" y="982195"/>
                  </a:ln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8DB196B7-2C37-42E3-A2E6-30298B8C409D}"/>
                </a:ext>
              </a:extLst>
            </p:cNvPr>
            <p:cNvSpPr/>
            <p:nvPr/>
          </p:nvSpPr>
          <p:spPr>
            <a:xfrm>
              <a:off x="851450" y="4378277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9993A00-8E63-4F92-BAF9-780EC555729F}"/>
                </a:ext>
              </a:extLst>
            </p:cNvPr>
            <p:cNvSpPr/>
            <p:nvPr/>
          </p:nvSpPr>
          <p:spPr>
            <a:xfrm>
              <a:off x="851450" y="5220156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9578DAF-492D-4E82-920C-1D3438113B94}"/>
                </a:ext>
              </a:extLst>
            </p:cNvPr>
            <p:cNvSpPr txBox="1"/>
            <p:nvPr/>
          </p:nvSpPr>
          <p:spPr>
            <a:xfrm>
              <a:off x="806788" y="2436671"/>
              <a:ext cx="157126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 err="1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Preprocessing</a:t>
              </a:r>
              <a:endParaRPr lang="de-DE" sz="1700" spc="0" baseline="0" dirty="0">
                <a:solidFill>
                  <a:srgbClr val="000000"/>
                </a:solidFill>
                <a:latin typeface="Source Serif 4"/>
                <a:ea typeface="Source Serif 4"/>
                <a:sym typeface="Source Serif 4"/>
                <a:rtl val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65F7221-78DD-4881-B576-B7F63CDF0388}"/>
                </a:ext>
              </a:extLst>
            </p:cNvPr>
            <p:cNvSpPr txBox="1"/>
            <p:nvPr/>
          </p:nvSpPr>
          <p:spPr>
            <a:xfrm>
              <a:off x="806788" y="3278550"/>
              <a:ext cx="128112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6F7257C-F35E-4AC7-BE2F-B06C4912AE85}"/>
                </a:ext>
              </a:extLst>
            </p:cNvPr>
            <p:cNvSpPr txBox="1"/>
            <p:nvPr/>
          </p:nvSpPr>
          <p:spPr>
            <a:xfrm>
              <a:off x="806788" y="4354286"/>
              <a:ext cx="165301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 err="1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Postprocessing</a:t>
              </a:r>
              <a:endParaRPr lang="de-DE" sz="1700" spc="0" baseline="0" dirty="0">
                <a:solidFill>
                  <a:srgbClr val="000000"/>
                </a:solidFill>
                <a:latin typeface="Source Serif 4"/>
                <a:ea typeface="Source Serif 4"/>
                <a:sym typeface="Source Serif 4"/>
                <a:rtl val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2D5C0E0-0C53-4AA4-8528-88AA69D6F910}"/>
                </a:ext>
              </a:extLst>
            </p:cNvPr>
            <p:cNvSpPr txBox="1"/>
            <p:nvPr/>
          </p:nvSpPr>
          <p:spPr>
            <a:xfrm>
              <a:off x="806788" y="5196165"/>
              <a:ext cx="131318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Publikation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A7A1DAD-4C86-408D-A5A6-764D7728FDA1}"/>
                </a:ext>
              </a:extLst>
            </p:cNvPr>
            <p:cNvSpPr txBox="1"/>
            <p:nvPr/>
          </p:nvSpPr>
          <p:spPr>
            <a:xfrm>
              <a:off x="900344" y="2741236"/>
              <a:ext cx="13692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Volltexte sammeln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AD40C384-1C9A-434B-A2B5-557F1E952885}"/>
                </a:ext>
              </a:extLst>
            </p:cNvPr>
            <p:cNvSpPr txBox="1"/>
            <p:nvPr/>
          </p:nvSpPr>
          <p:spPr>
            <a:xfrm>
              <a:off x="900344" y="2975092"/>
              <a:ext cx="1667995" cy="268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OCR Fehler korrigieren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564F315E-5632-4EC4-A536-4F3868307DBB}"/>
                </a:ext>
              </a:extLst>
            </p:cNvPr>
            <p:cNvSpPr txBox="1"/>
            <p:nvPr/>
          </p:nvSpPr>
          <p:spPr>
            <a:xfrm>
              <a:off x="900344" y="3583115"/>
              <a:ext cx="22252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Annotations-Schema entwickeln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4FF314A-9807-47E7-BEBE-260193AEC55D}"/>
                </a:ext>
              </a:extLst>
            </p:cNvPr>
            <p:cNvSpPr txBox="1"/>
            <p:nvPr/>
          </p:nvSpPr>
          <p:spPr>
            <a:xfrm>
              <a:off x="900344" y="3816971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Annotieren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B2A766F-B81B-4BE1-882F-E1F60B3B078F}"/>
                </a:ext>
              </a:extLst>
            </p:cNvPr>
            <p:cNvSpPr txBox="1"/>
            <p:nvPr/>
          </p:nvSpPr>
          <p:spPr>
            <a:xfrm>
              <a:off x="900344" y="4050827"/>
              <a:ext cx="2117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Annotations-Schema anpassen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55EB01D-283C-472E-9009-2842B1CB1BA1}"/>
                </a:ext>
              </a:extLst>
            </p:cNvPr>
            <p:cNvSpPr txBox="1"/>
            <p:nvPr/>
          </p:nvSpPr>
          <p:spPr>
            <a:xfrm>
              <a:off x="900344" y="4658851"/>
              <a:ext cx="2396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Bereinigung hinsichtl. Datenmodel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3B6A42BE-31A2-43F0-BA94-E8C1159C2A8A}"/>
                </a:ext>
              </a:extLst>
            </p:cNvPr>
            <p:cNvSpPr txBox="1"/>
            <p:nvPr/>
          </p:nvSpPr>
          <p:spPr>
            <a:xfrm>
              <a:off x="900344" y="4892707"/>
              <a:ext cx="2380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Einbindung externer Datenquellen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D630725-A169-4D02-BE3A-8A34BF498D63}"/>
                </a:ext>
              </a:extLst>
            </p:cNvPr>
            <p:cNvSpPr txBox="1"/>
            <p:nvPr/>
          </p:nvSpPr>
          <p:spPr>
            <a:xfrm>
              <a:off x="900344" y="5500744"/>
              <a:ext cx="25651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Entwickeln der Publikationsplattform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B6CCE9-0A0A-4936-AE8F-D45BA5FF7B44}"/>
                </a:ext>
              </a:extLst>
            </p:cNvPr>
            <p:cNvSpPr txBox="1"/>
            <p:nvPr/>
          </p:nvSpPr>
          <p:spPr>
            <a:xfrm>
              <a:off x="900344" y="5734579"/>
              <a:ext cx="23374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Auswertungen &amp; Visualisierungen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963AC697-3152-4935-B29E-5D524579F872}"/>
                </a:ext>
              </a:extLst>
            </p:cNvPr>
            <p:cNvSpPr/>
            <p:nvPr/>
          </p:nvSpPr>
          <p:spPr>
            <a:xfrm>
              <a:off x="3751698" y="2788063"/>
              <a:ext cx="514560" cy="187084"/>
            </a:xfrm>
            <a:custGeom>
              <a:avLst/>
              <a:gdLst>
                <a:gd name="connsiteX0" fmla="*/ 514560 w 514560"/>
                <a:gd name="connsiteY0" fmla="*/ 0 h 187084"/>
                <a:gd name="connsiteX1" fmla="*/ 514560 w 514560"/>
                <a:gd name="connsiteY1" fmla="*/ 1902 h 187084"/>
                <a:gd name="connsiteX2" fmla="*/ 514560 w 514560"/>
                <a:gd name="connsiteY2" fmla="*/ 185182 h 187084"/>
                <a:gd name="connsiteX3" fmla="*/ 514560 w 514560"/>
                <a:gd name="connsiteY3" fmla="*/ 187084 h 187084"/>
                <a:gd name="connsiteX4" fmla="*/ 0 w 514560"/>
                <a:gd name="connsiteY4" fmla="*/ 187084 h 187084"/>
                <a:gd name="connsiteX5" fmla="*/ 0 w 514560"/>
                <a:gd name="connsiteY5" fmla="*/ 185182 h 187084"/>
                <a:gd name="connsiteX6" fmla="*/ 0 w 514560"/>
                <a:gd name="connsiteY6" fmla="*/ 1902 h 187084"/>
                <a:gd name="connsiteX7" fmla="*/ 0 w 514560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560" h="187084">
                  <a:moveTo>
                    <a:pt x="514560" y="0"/>
                  </a:moveTo>
                  <a:cubicBezTo>
                    <a:pt x="514560" y="0"/>
                    <a:pt x="514560" y="852"/>
                    <a:pt x="514560" y="1902"/>
                  </a:cubicBezTo>
                  <a:lnTo>
                    <a:pt x="514560" y="185182"/>
                  </a:lnTo>
                  <a:cubicBezTo>
                    <a:pt x="514560" y="186233"/>
                    <a:pt x="514560" y="187084"/>
                    <a:pt x="514560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715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FB4FCA8A-3810-4A73-8049-1BA9B783C0BD}"/>
                </a:ext>
              </a:extLst>
            </p:cNvPr>
            <p:cNvSpPr/>
            <p:nvPr/>
          </p:nvSpPr>
          <p:spPr>
            <a:xfrm>
              <a:off x="4219478" y="3021915"/>
              <a:ext cx="327447" cy="187084"/>
            </a:xfrm>
            <a:custGeom>
              <a:avLst/>
              <a:gdLst>
                <a:gd name="connsiteX0" fmla="*/ 327447 w 327447"/>
                <a:gd name="connsiteY0" fmla="*/ 0 h 187084"/>
                <a:gd name="connsiteX1" fmla="*/ 327447 w 327447"/>
                <a:gd name="connsiteY1" fmla="*/ 1902 h 187084"/>
                <a:gd name="connsiteX2" fmla="*/ 327447 w 327447"/>
                <a:gd name="connsiteY2" fmla="*/ 185182 h 187084"/>
                <a:gd name="connsiteX3" fmla="*/ 327447 w 327447"/>
                <a:gd name="connsiteY3" fmla="*/ 187084 h 187084"/>
                <a:gd name="connsiteX4" fmla="*/ 0 w 327447"/>
                <a:gd name="connsiteY4" fmla="*/ 187084 h 187084"/>
                <a:gd name="connsiteX5" fmla="*/ 0 w 327447"/>
                <a:gd name="connsiteY5" fmla="*/ 185182 h 187084"/>
                <a:gd name="connsiteX6" fmla="*/ 0 w 327447"/>
                <a:gd name="connsiteY6" fmla="*/ 1902 h 187084"/>
                <a:gd name="connsiteX7" fmla="*/ 0 w 327447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47" h="187084">
                  <a:moveTo>
                    <a:pt x="327447" y="0"/>
                  </a:moveTo>
                  <a:cubicBezTo>
                    <a:pt x="327447" y="0"/>
                    <a:pt x="327447" y="852"/>
                    <a:pt x="327447" y="1902"/>
                  </a:cubicBezTo>
                  <a:lnTo>
                    <a:pt x="327447" y="185182"/>
                  </a:lnTo>
                  <a:cubicBezTo>
                    <a:pt x="327447" y="186233"/>
                    <a:pt x="327447" y="187084"/>
                    <a:pt x="32744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715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97F5462B-55D2-4A2A-9023-C856C40F1965}"/>
                </a:ext>
              </a:extLst>
            </p:cNvPr>
            <p:cNvSpPr/>
            <p:nvPr/>
          </p:nvSpPr>
          <p:spPr>
            <a:xfrm>
              <a:off x="4500133" y="3629938"/>
              <a:ext cx="467782" cy="187084"/>
            </a:xfrm>
            <a:custGeom>
              <a:avLst/>
              <a:gdLst>
                <a:gd name="connsiteX0" fmla="*/ 467783 w 467782"/>
                <a:gd name="connsiteY0" fmla="*/ 0 h 187084"/>
                <a:gd name="connsiteX1" fmla="*/ 467783 w 467782"/>
                <a:gd name="connsiteY1" fmla="*/ 1902 h 187084"/>
                <a:gd name="connsiteX2" fmla="*/ 467783 w 467782"/>
                <a:gd name="connsiteY2" fmla="*/ 185182 h 187084"/>
                <a:gd name="connsiteX3" fmla="*/ 467783 w 467782"/>
                <a:gd name="connsiteY3" fmla="*/ 187084 h 187084"/>
                <a:gd name="connsiteX4" fmla="*/ 0 w 467782"/>
                <a:gd name="connsiteY4" fmla="*/ 187084 h 187084"/>
                <a:gd name="connsiteX5" fmla="*/ 0 w 467782"/>
                <a:gd name="connsiteY5" fmla="*/ 185182 h 187084"/>
                <a:gd name="connsiteX6" fmla="*/ 0 w 467782"/>
                <a:gd name="connsiteY6" fmla="*/ 1902 h 187084"/>
                <a:gd name="connsiteX7" fmla="*/ 0 w 46778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782" h="187084">
                  <a:moveTo>
                    <a:pt x="467783" y="0"/>
                  </a:moveTo>
                  <a:cubicBezTo>
                    <a:pt x="467783" y="0"/>
                    <a:pt x="467783" y="852"/>
                    <a:pt x="467783" y="1902"/>
                  </a:cubicBezTo>
                  <a:lnTo>
                    <a:pt x="467783" y="185182"/>
                  </a:lnTo>
                  <a:cubicBezTo>
                    <a:pt x="467783" y="186233"/>
                    <a:pt x="467783" y="187084"/>
                    <a:pt x="467783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3F0162D0-9D52-467C-923D-B8DC87428C5F}"/>
                </a:ext>
              </a:extLst>
            </p:cNvPr>
            <p:cNvSpPr/>
            <p:nvPr/>
          </p:nvSpPr>
          <p:spPr>
            <a:xfrm>
              <a:off x="4967944" y="3863794"/>
              <a:ext cx="2619576" cy="187084"/>
            </a:xfrm>
            <a:custGeom>
              <a:avLst/>
              <a:gdLst>
                <a:gd name="connsiteX0" fmla="*/ 2619577 w 2619576"/>
                <a:gd name="connsiteY0" fmla="*/ 0 h 187084"/>
                <a:gd name="connsiteX1" fmla="*/ 2619577 w 2619576"/>
                <a:gd name="connsiteY1" fmla="*/ 1902 h 187084"/>
                <a:gd name="connsiteX2" fmla="*/ 2619577 w 2619576"/>
                <a:gd name="connsiteY2" fmla="*/ 185182 h 187084"/>
                <a:gd name="connsiteX3" fmla="*/ 2619577 w 2619576"/>
                <a:gd name="connsiteY3" fmla="*/ 187084 h 187084"/>
                <a:gd name="connsiteX4" fmla="*/ 0 w 2619576"/>
                <a:gd name="connsiteY4" fmla="*/ 187084 h 187084"/>
                <a:gd name="connsiteX5" fmla="*/ 0 w 2619576"/>
                <a:gd name="connsiteY5" fmla="*/ 185182 h 187084"/>
                <a:gd name="connsiteX6" fmla="*/ 0 w 2619576"/>
                <a:gd name="connsiteY6" fmla="*/ 1902 h 187084"/>
                <a:gd name="connsiteX7" fmla="*/ 0 w 2619576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576" h="187084">
                  <a:moveTo>
                    <a:pt x="2619577" y="0"/>
                  </a:moveTo>
                  <a:cubicBezTo>
                    <a:pt x="2619577" y="0"/>
                    <a:pt x="2619577" y="852"/>
                    <a:pt x="2619577" y="1902"/>
                  </a:cubicBezTo>
                  <a:lnTo>
                    <a:pt x="2619577" y="185182"/>
                  </a:lnTo>
                  <a:cubicBezTo>
                    <a:pt x="2619577" y="186233"/>
                    <a:pt x="2619577" y="187084"/>
                    <a:pt x="261957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DE3F490-62AA-4014-8CDA-0D3A76AED420}"/>
                </a:ext>
              </a:extLst>
            </p:cNvPr>
            <p:cNvSpPr/>
            <p:nvPr/>
          </p:nvSpPr>
          <p:spPr>
            <a:xfrm>
              <a:off x="4967944" y="4097650"/>
              <a:ext cx="2619576" cy="187084"/>
            </a:xfrm>
            <a:custGeom>
              <a:avLst/>
              <a:gdLst>
                <a:gd name="connsiteX0" fmla="*/ 2619577 w 2619576"/>
                <a:gd name="connsiteY0" fmla="*/ 0 h 187084"/>
                <a:gd name="connsiteX1" fmla="*/ 2619577 w 2619576"/>
                <a:gd name="connsiteY1" fmla="*/ 1902 h 187084"/>
                <a:gd name="connsiteX2" fmla="*/ 2619577 w 2619576"/>
                <a:gd name="connsiteY2" fmla="*/ 185182 h 187084"/>
                <a:gd name="connsiteX3" fmla="*/ 2619577 w 2619576"/>
                <a:gd name="connsiteY3" fmla="*/ 187084 h 187084"/>
                <a:gd name="connsiteX4" fmla="*/ 0 w 2619576"/>
                <a:gd name="connsiteY4" fmla="*/ 187084 h 187084"/>
                <a:gd name="connsiteX5" fmla="*/ 0 w 2619576"/>
                <a:gd name="connsiteY5" fmla="*/ 185182 h 187084"/>
                <a:gd name="connsiteX6" fmla="*/ 0 w 2619576"/>
                <a:gd name="connsiteY6" fmla="*/ 1902 h 187084"/>
                <a:gd name="connsiteX7" fmla="*/ 0 w 2619576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576" h="187084">
                  <a:moveTo>
                    <a:pt x="2619577" y="0"/>
                  </a:moveTo>
                  <a:cubicBezTo>
                    <a:pt x="2619577" y="0"/>
                    <a:pt x="2619577" y="852"/>
                    <a:pt x="2619577" y="1902"/>
                  </a:cubicBezTo>
                  <a:lnTo>
                    <a:pt x="2619577" y="185182"/>
                  </a:lnTo>
                  <a:cubicBezTo>
                    <a:pt x="2619577" y="186233"/>
                    <a:pt x="2619577" y="187084"/>
                    <a:pt x="261957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D85F4D68-39D7-4A96-8A74-0016B04CCF17}"/>
                </a:ext>
              </a:extLst>
            </p:cNvPr>
            <p:cNvSpPr/>
            <p:nvPr/>
          </p:nvSpPr>
          <p:spPr>
            <a:xfrm>
              <a:off x="7072953" y="4705674"/>
              <a:ext cx="748452" cy="187084"/>
            </a:xfrm>
            <a:custGeom>
              <a:avLst/>
              <a:gdLst>
                <a:gd name="connsiteX0" fmla="*/ 748452 w 748452"/>
                <a:gd name="connsiteY0" fmla="*/ 0 h 187084"/>
                <a:gd name="connsiteX1" fmla="*/ 748452 w 748452"/>
                <a:gd name="connsiteY1" fmla="*/ 1902 h 187084"/>
                <a:gd name="connsiteX2" fmla="*/ 748452 w 748452"/>
                <a:gd name="connsiteY2" fmla="*/ 185182 h 187084"/>
                <a:gd name="connsiteX3" fmla="*/ 748452 w 748452"/>
                <a:gd name="connsiteY3" fmla="*/ 187085 h 187084"/>
                <a:gd name="connsiteX4" fmla="*/ 0 w 748452"/>
                <a:gd name="connsiteY4" fmla="*/ 187085 h 187084"/>
                <a:gd name="connsiteX5" fmla="*/ 0 w 748452"/>
                <a:gd name="connsiteY5" fmla="*/ 185182 h 187084"/>
                <a:gd name="connsiteX6" fmla="*/ 0 w 748452"/>
                <a:gd name="connsiteY6" fmla="*/ 1902 h 187084"/>
                <a:gd name="connsiteX7" fmla="*/ 0 w 74845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8452" h="187084">
                  <a:moveTo>
                    <a:pt x="748452" y="0"/>
                  </a:moveTo>
                  <a:cubicBezTo>
                    <a:pt x="748452" y="0"/>
                    <a:pt x="748452" y="852"/>
                    <a:pt x="748452" y="1902"/>
                  </a:cubicBezTo>
                  <a:lnTo>
                    <a:pt x="748452" y="185182"/>
                  </a:lnTo>
                  <a:cubicBezTo>
                    <a:pt x="748452" y="186233"/>
                    <a:pt x="748452" y="187085"/>
                    <a:pt x="748452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560D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2427210-6BCB-4870-BEFC-D30477C84B2E}"/>
                </a:ext>
              </a:extLst>
            </p:cNvPr>
            <p:cNvSpPr/>
            <p:nvPr/>
          </p:nvSpPr>
          <p:spPr>
            <a:xfrm>
              <a:off x="7353605" y="4986300"/>
              <a:ext cx="748452" cy="187084"/>
            </a:xfrm>
            <a:custGeom>
              <a:avLst/>
              <a:gdLst>
                <a:gd name="connsiteX0" fmla="*/ 748452 w 748452"/>
                <a:gd name="connsiteY0" fmla="*/ 0 h 187084"/>
                <a:gd name="connsiteX1" fmla="*/ 748452 w 748452"/>
                <a:gd name="connsiteY1" fmla="*/ 1902 h 187084"/>
                <a:gd name="connsiteX2" fmla="*/ 748452 w 748452"/>
                <a:gd name="connsiteY2" fmla="*/ 185182 h 187084"/>
                <a:gd name="connsiteX3" fmla="*/ 748452 w 748452"/>
                <a:gd name="connsiteY3" fmla="*/ 187085 h 187084"/>
                <a:gd name="connsiteX4" fmla="*/ 0 w 748452"/>
                <a:gd name="connsiteY4" fmla="*/ 187085 h 187084"/>
                <a:gd name="connsiteX5" fmla="*/ 0 w 748452"/>
                <a:gd name="connsiteY5" fmla="*/ 185182 h 187084"/>
                <a:gd name="connsiteX6" fmla="*/ 0 w 748452"/>
                <a:gd name="connsiteY6" fmla="*/ 1902 h 187084"/>
                <a:gd name="connsiteX7" fmla="*/ 0 w 74845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8452" h="187084">
                  <a:moveTo>
                    <a:pt x="748452" y="0"/>
                  </a:moveTo>
                  <a:cubicBezTo>
                    <a:pt x="748452" y="0"/>
                    <a:pt x="748452" y="852"/>
                    <a:pt x="748452" y="1902"/>
                  </a:cubicBezTo>
                  <a:lnTo>
                    <a:pt x="748452" y="185182"/>
                  </a:lnTo>
                  <a:cubicBezTo>
                    <a:pt x="748452" y="186233"/>
                    <a:pt x="748452" y="187085"/>
                    <a:pt x="748452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560D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ADCD362C-4B6C-429C-8038-11668D924ABD}"/>
                </a:ext>
              </a:extLst>
            </p:cNvPr>
            <p:cNvSpPr/>
            <p:nvPr/>
          </p:nvSpPr>
          <p:spPr>
            <a:xfrm>
              <a:off x="7353605" y="5407242"/>
              <a:ext cx="1871128" cy="187084"/>
            </a:xfrm>
            <a:custGeom>
              <a:avLst/>
              <a:gdLst>
                <a:gd name="connsiteX0" fmla="*/ 1871128 w 1871128"/>
                <a:gd name="connsiteY0" fmla="*/ 0 h 187084"/>
                <a:gd name="connsiteX1" fmla="*/ 1871128 w 1871128"/>
                <a:gd name="connsiteY1" fmla="*/ 1902 h 187084"/>
                <a:gd name="connsiteX2" fmla="*/ 1871128 w 1871128"/>
                <a:gd name="connsiteY2" fmla="*/ 185182 h 187084"/>
                <a:gd name="connsiteX3" fmla="*/ 1871128 w 1871128"/>
                <a:gd name="connsiteY3" fmla="*/ 187085 h 187084"/>
                <a:gd name="connsiteX4" fmla="*/ 0 w 1871128"/>
                <a:gd name="connsiteY4" fmla="*/ 187085 h 187084"/>
                <a:gd name="connsiteX5" fmla="*/ 0 w 1871128"/>
                <a:gd name="connsiteY5" fmla="*/ 185182 h 187084"/>
                <a:gd name="connsiteX6" fmla="*/ 0 w 1871128"/>
                <a:gd name="connsiteY6" fmla="*/ 1902 h 187084"/>
                <a:gd name="connsiteX7" fmla="*/ 0 w 1871128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1128" h="187084">
                  <a:moveTo>
                    <a:pt x="1871128" y="0"/>
                  </a:moveTo>
                  <a:cubicBezTo>
                    <a:pt x="1871128" y="0"/>
                    <a:pt x="1871128" y="852"/>
                    <a:pt x="1871128" y="1902"/>
                  </a:cubicBezTo>
                  <a:lnTo>
                    <a:pt x="1871128" y="185182"/>
                  </a:lnTo>
                  <a:cubicBezTo>
                    <a:pt x="1871128" y="186233"/>
                    <a:pt x="1871128" y="187085"/>
                    <a:pt x="1871128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B95C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9E1F950-0E98-4525-B81D-5C2135AD28CD}"/>
                </a:ext>
              </a:extLst>
            </p:cNvPr>
            <p:cNvSpPr/>
            <p:nvPr/>
          </p:nvSpPr>
          <p:spPr>
            <a:xfrm>
              <a:off x="7353605" y="5687883"/>
              <a:ext cx="1871128" cy="187084"/>
            </a:xfrm>
            <a:custGeom>
              <a:avLst/>
              <a:gdLst>
                <a:gd name="connsiteX0" fmla="*/ 1871128 w 1871128"/>
                <a:gd name="connsiteY0" fmla="*/ 0 h 187084"/>
                <a:gd name="connsiteX1" fmla="*/ 1871128 w 1871128"/>
                <a:gd name="connsiteY1" fmla="*/ 1902 h 187084"/>
                <a:gd name="connsiteX2" fmla="*/ 1871128 w 1871128"/>
                <a:gd name="connsiteY2" fmla="*/ 185182 h 187084"/>
                <a:gd name="connsiteX3" fmla="*/ 1871128 w 1871128"/>
                <a:gd name="connsiteY3" fmla="*/ 187085 h 187084"/>
                <a:gd name="connsiteX4" fmla="*/ 0 w 1871128"/>
                <a:gd name="connsiteY4" fmla="*/ 187085 h 187084"/>
                <a:gd name="connsiteX5" fmla="*/ 0 w 1871128"/>
                <a:gd name="connsiteY5" fmla="*/ 185182 h 187084"/>
                <a:gd name="connsiteX6" fmla="*/ 0 w 1871128"/>
                <a:gd name="connsiteY6" fmla="*/ 1902 h 187084"/>
                <a:gd name="connsiteX7" fmla="*/ 0 w 1871128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1128" h="187084">
                  <a:moveTo>
                    <a:pt x="1871128" y="0"/>
                  </a:moveTo>
                  <a:cubicBezTo>
                    <a:pt x="1871128" y="0"/>
                    <a:pt x="1871128" y="852"/>
                    <a:pt x="1871128" y="1902"/>
                  </a:cubicBezTo>
                  <a:lnTo>
                    <a:pt x="1871128" y="185182"/>
                  </a:lnTo>
                  <a:cubicBezTo>
                    <a:pt x="1871128" y="186233"/>
                    <a:pt x="1871128" y="187085"/>
                    <a:pt x="1871128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B95C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02ED1C0-C6D4-44BE-BA79-399152B656A9}"/>
              </a:ext>
            </a:extLst>
          </p:cNvPr>
          <p:cNvSpPr txBox="1"/>
          <p:nvPr/>
        </p:nvSpPr>
        <p:spPr>
          <a:xfrm>
            <a:off x="5597304" y="1126016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2703335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Thema: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de-DE" dirty="0">
                <a:solidFill>
                  <a:prstClr val="white"/>
                </a:solidFill>
                <a:latin typeface="Source Serif 4"/>
              </a:rPr>
              <a:t>Jahresberichte als Datengrundlage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Produkt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Status: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Was ist passiert?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Was ist nicht passiert?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>
                <a:solidFill>
                  <a:prstClr val="white"/>
                </a:solidFill>
                <a:latin typeface="Source Serif 4"/>
              </a:rPr>
              <a:t>Persönliche Erfahrungen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/>
              <a:t>Status bis Mitte</a:t>
            </a:r>
            <a:br>
              <a:rPr lang="de-DE" dirty="0"/>
            </a:br>
            <a:r>
              <a:rPr lang="de-DE" dirty="0"/>
              <a:t>Dezember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604CE2-E367-4114-B629-A8337AFCF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/>
          <a:lstStyle/>
          <a:p>
            <a:r>
              <a:rPr lang="de-DE" dirty="0"/>
              <a:t>Was ist passiert?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4565830"/>
          </a:xfrm>
        </p:spPr>
        <p:txBody>
          <a:bodyPr>
            <a:normAutofit/>
          </a:bodyPr>
          <a:lstStyle/>
          <a:p>
            <a:r>
              <a:rPr lang="de-DE" dirty="0"/>
              <a:t>Volltexte erschlossen</a:t>
            </a:r>
          </a:p>
          <a:p>
            <a:r>
              <a:rPr lang="de-DE" dirty="0"/>
              <a:t>OCR Fehlerkorrektur</a:t>
            </a:r>
          </a:p>
          <a:p>
            <a:r>
              <a:rPr lang="de-DE" dirty="0"/>
              <a:t>Auswahl des Annotations-Schema (CIDOC CRM)</a:t>
            </a:r>
          </a:p>
          <a:p>
            <a:r>
              <a:rPr lang="de-DE" dirty="0"/>
              <a:t>Präsentation des Ansatzes auf Mini-Workshop</a:t>
            </a:r>
          </a:p>
        </p:txBody>
      </p:sp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C8D74-616D-4D8F-BDD7-11C7F059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 dem Weg zum Datenmodell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54D5D569-2120-47FE-8C5F-6A586BB05CAE}"/>
              </a:ext>
            </a:extLst>
          </p:cNvPr>
          <p:cNvGrpSpPr/>
          <p:nvPr/>
        </p:nvGrpSpPr>
        <p:grpSpPr>
          <a:xfrm>
            <a:off x="235290" y="2106733"/>
            <a:ext cx="6935884" cy="4036671"/>
            <a:chOff x="235290" y="2106733"/>
            <a:chExt cx="6935884" cy="403667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B63C76AD-E283-4866-8CD6-C4F273DB8F7A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5" name="Grafik 4">
              <a:extLst>
                <a:ext uri="{FF2B5EF4-FFF2-40B4-BE49-F238E27FC236}">
                  <a16:creationId xmlns:a16="http://schemas.microsoft.com/office/drawing/2014/main" id="{0AF7C441-6028-4AC6-B187-45ADF61B2CAD}"/>
                </a:ext>
              </a:extLst>
            </p:cNvPr>
            <p:cNvGrpSpPr/>
            <p:nvPr/>
          </p:nvGrpSpPr>
          <p:grpSpPr>
            <a:xfrm>
              <a:off x="235290" y="2213014"/>
              <a:ext cx="6827752" cy="3821754"/>
              <a:chOff x="235290" y="2213014"/>
              <a:chExt cx="6827752" cy="3821754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896BDE5A-5757-4BC6-965A-C45708A68F3F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EC0FD9B7-D465-461A-862E-DC932494D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8" name="Grafik 4">
                <a:extLst>
                  <a:ext uri="{FF2B5EF4-FFF2-40B4-BE49-F238E27FC236}">
                    <a16:creationId xmlns:a16="http://schemas.microsoft.com/office/drawing/2014/main" id="{3FC68F68-FCC4-495E-9D93-EF88A53E0741}"/>
                  </a:ext>
                </a:extLst>
              </p:cNvPr>
              <p:cNvGrpSpPr/>
              <p:nvPr/>
            </p:nvGrpSpPr>
            <p:grpSpPr>
              <a:xfrm>
                <a:off x="3616198" y="5491593"/>
                <a:ext cx="3358813" cy="543175"/>
                <a:chOff x="3616198" y="5491593"/>
                <a:chExt cx="3358813" cy="543175"/>
              </a:xfrm>
              <a:solidFill>
                <a:srgbClr val="262626"/>
              </a:solidFill>
            </p:grpSpPr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9F37C2BC-0F1C-469C-90EE-323C0BD4C38A}"/>
                    </a:ext>
                  </a:extLst>
                </p:cNvPr>
                <p:cNvSpPr txBox="1"/>
                <p:nvPr/>
              </p:nvSpPr>
              <p:spPr>
                <a:xfrm rot="-5400000">
                  <a:off x="3479451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101" name="Textfeld 100">
                  <a:extLst>
                    <a:ext uri="{FF2B5EF4-FFF2-40B4-BE49-F238E27FC236}">
                      <a16:creationId xmlns:a16="http://schemas.microsoft.com/office/drawing/2014/main" id="{5447F634-974B-422A-856F-EAAA437693A0}"/>
                    </a:ext>
                  </a:extLst>
                </p:cNvPr>
                <p:cNvSpPr txBox="1"/>
                <p:nvPr/>
              </p:nvSpPr>
              <p:spPr>
                <a:xfrm rot="-5400000">
                  <a:off x="3829160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27DAE635-4CDD-4BFD-BACE-4D031E59EFE3}"/>
                    </a:ext>
                  </a:extLst>
                </p:cNvPr>
                <p:cNvSpPr txBox="1"/>
                <p:nvPr/>
              </p:nvSpPr>
              <p:spPr>
                <a:xfrm rot="-5400000">
                  <a:off x="4178869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63F9845D-0567-4E33-8135-903D68157B09}"/>
                    </a:ext>
                  </a:extLst>
                </p:cNvPr>
                <p:cNvSpPr txBox="1"/>
                <p:nvPr/>
              </p:nvSpPr>
              <p:spPr>
                <a:xfrm rot="-5400000">
                  <a:off x="4528578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555E9B-95B3-414E-97C7-78F0D859C6B1}"/>
                    </a:ext>
                  </a:extLst>
                </p:cNvPr>
                <p:cNvSpPr txBox="1"/>
                <p:nvPr/>
              </p:nvSpPr>
              <p:spPr>
                <a:xfrm rot="-5400000">
                  <a:off x="4878287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486C8F9A-CDCB-4E55-B100-EFEC9FFEF961}"/>
                    </a:ext>
                  </a:extLst>
                </p:cNvPr>
                <p:cNvSpPr txBox="1"/>
                <p:nvPr/>
              </p:nvSpPr>
              <p:spPr>
                <a:xfrm rot="-5400000">
                  <a:off x="5227996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10701DDB-0FB8-4982-99E9-F235CF43446B}"/>
                    </a:ext>
                  </a:extLst>
                </p:cNvPr>
                <p:cNvSpPr txBox="1"/>
                <p:nvPr/>
              </p:nvSpPr>
              <p:spPr>
                <a:xfrm rot="-5400000">
                  <a:off x="5577705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423886BE-119E-4CD9-ABEB-53893612DDC8}"/>
                    </a:ext>
                  </a:extLst>
                </p:cNvPr>
                <p:cNvSpPr txBox="1"/>
                <p:nvPr/>
              </p:nvSpPr>
              <p:spPr>
                <a:xfrm rot="-5400000">
                  <a:off x="5927414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A43BBB67-9C93-4B97-BF5E-49F83B8102CC}"/>
                    </a:ext>
                  </a:extLst>
                </p:cNvPr>
                <p:cNvSpPr txBox="1"/>
                <p:nvPr/>
              </p:nvSpPr>
              <p:spPr>
                <a:xfrm rot="-5400000">
                  <a:off x="6506013" y="5611843"/>
                  <a:ext cx="726562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Gesamt</a:t>
                  </a:r>
                </a:p>
              </p:txBody>
            </p:sp>
          </p:grpSp>
          <p:grpSp>
            <p:nvGrpSpPr>
              <p:cNvPr id="9" name="Grafik 4">
                <a:extLst>
                  <a:ext uri="{FF2B5EF4-FFF2-40B4-BE49-F238E27FC236}">
                    <a16:creationId xmlns:a16="http://schemas.microsoft.com/office/drawing/2014/main" id="{EAC4B4AF-0F9D-490F-8963-92B2DF25F9FF}"/>
                  </a:ext>
                </a:extLst>
              </p:cNvPr>
              <p:cNvGrpSpPr/>
              <p:nvPr/>
            </p:nvGrpSpPr>
            <p:grpSpPr>
              <a:xfrm>
                <a:off x="235290" y="2283177"/>
                <a:ext cx="3186586" cy="3004709"/>
                <a:chOff x="235290" y="2283177"/>
                <a:chExt cx="3186586" cy="3004709"/>
              </a:xfrm>
              <a:solidFill>
                <a:srgbClr val="262626"/>
              </a:solidFill>
            </p:grpSpPr>
            <p:sp>
              <p:nvSpPr>
                <p:cNvPr id="91" name="Textfeld 90">
                  <a:extLst>
                    <a:ext uri="{FF2B5EF4-FFF2-40B4-BE49-F238E27FC236}">
                      <a16:creationId xmlns:a16="http://schemas.microsoft.com/office/drawing/2014/main" id="{DEA2E276-697A-436C-A37D-7BA76AF1F462}"/>
                    </a:ext>
                  </a:extLst>
                </p:cNvPr>
                <p:cNvSpPr txBox="1"/>
                <p:nvPr/>
              </p:nvSpPr>
              <p:spPr>
                <a:xfrm>
                  <a:off x="2107150" y="2237457"/>
                  <a:ext cx="140616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Objekte</a:t>
                  </a:r>
                </a:p>
              </p:txBody>
            </p:sp>
            <p:sp>
              <p:nvSpPr>
                <p:cNvPr id="92" name="Textfeld 91">
                  <a:extLst>
                    <a:ext uri="{FF2B5EF4-FFF2-40B4-BE49-F238E27FC236}">
                      <a16:creationId xmlns:a16="http://schemas.microsoft.com/office/drawing/2014/main" id="{5994CFCC-C5B7-4582-8F87-22312FF73F0A}"/>
                    </a:ext>
                  </a:extLst>
                </p:cNvPr>
                <p:cNvSpPr txBox="1"/>
                <p:nvPr/>
              </p:nvSpPr>
              <p:spPr>
                <a:xfrm>
                  <a:off x="2348787" y="2586840"/>
                  <a:ext cx="1164529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Publikationen</a:t>
                  </a:r>
                </a:p>
              </p:txBody>
            </p:sp>
            <p:sp>
              <p:nvSpPr>
                <p:cNvPr id="93" name="Textfeld 92">
                  <a:extLst>
                    <a:ext uri="{FF2B5EF4-FFF2-40B4-BE49-F238E27FC236}">
                      <a16:creationId xmlns:a16="http://schemas.microsoft.com/office/drawing/2014/main" id="{FD3795CA-F03F-4A74-912E-3F9E93C6C16A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6946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Präparationsarbeit/Sammlungsorganisation</a:t>
                  </a:r>
                </a:p>
              </p:txBody>
            </p:sp>
            <p:sp>
              <p:nvSpPr>
                <p:cNvPr id="94" name="Textfeld 93">
                  <a:extLst>
                    <a:ext uri="{FF2B5EF4-FFF2-40B4-BE49-F238E27FC236}">
                      <a16:creationId xmlns:a16="http://schemas.microsoft.com/office/drawing/2014/main" id="{A74239B8-8634-4C46-AC87-F6D692340073}"/>
                    </a:ext>
                  </a:extLst>
                </p:cNvPr>
                <p:cNvSpPr txBox="1"/>
                <p:nvPr/>
              </p:nvSpPr>
              <p:spPr>
                <a:xfrm>
                  <a:off x="1669183" y="3290247"/>
                  <a:ext cx="1844133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Öffentlichkeit/Publikum</a:t>
                  </a:r>
                </a:p>
              </p:txBody>
            </p:sp>
            <p:sp>
              <p:nvSpPr>
                <p:cNvPr id="95" name="Textfeld 94">
                  <a:extLst>
                    <a:ext uri="{FF2B5EF4-FFF2-40B4-BE49-F238E27FC236}">
                      <a16:creationId xmlns:a16="http://schemas.microsoft.com/office/drawing/2014/main" id="{73A63672-E8E0-42BE-80A0-FA0BBAF1E96C}"/>
                    </a:ext>
                  </a:extLst>
                </p:cNvPr>
                <p:cNvSpPr txBox="1"/>
                <p:nvPr/>
              </p:nvSpPr>
              <p:spPr>
                <a:xfrm>
                  <a:off x="2952879" y="3634985"/>
                  <a:ext cx="560437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Lehre</a:t>
                  </a:r>
                </a:p>
              </p:txBody>
            </p:sp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FC2B08C3-CFCD-4723-A6EA-3F594CFDF7C4}"/>
                    </a:ext>
                  </a:extLst>
                </p:cNvPr>
                <p:cNvSpPr txBox="1"/>
                <p:nvPr/>
              </p:nvSpPr>
              <p:spPr>
                <a:xfrm>
                  <a:off x="2575321" y="3984368"/>
                  <a:ext cx="937995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Personalia</a:t>
                  </a:r>
                </a:p>
              </p:txBody>
            </p:sp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68C70092-8B4A-4644-B921-6BB47B34E1F6}"/>
                    </a:ext>
                  </a:extLst>
                </p:cNvPr>
                <p:cNvSpPr txBox="1"/>
                <p:nvPr/>
              </p:nvSpPr>
              <p:spPr>
                <a:xfrm>
                  <a:off x="1925922" y="4333751"/>
                  <a:ext cx="1587394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Bibliothek</a:t>
                  </a:r>
                </a:p>
              </p:txBody>
            </p:sp>
            <p:sp>
              <p:nvSpPr>
                <p:cNvPr id="98" name="Textfeld 97">
                  <a:extLst>
                    <a:ext uri="{FF2B5EF4-FFF2-40B4-BE49-F238E27FC236}">
                      <a16:creationId xmlns:a16="http://schemas.microsoft.com/office/drawing/2014/main" id="{B2E833F6-0662-49A3-A83C-DB39F97AF3B5}"/>
                    </a:ext>
                  </a:extLst>
                </p:cNvPr>
                <p:cNvSpPr txBox="1"/>
                <p:nvPr/>
              </p:nvSpPr>
              <p:spPr>
                <a:xfrm>
                  <a:off x="2711242" y="4683133"/>
                  <a:ext cx="802074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Gebäude</a:t>
                  </a:r>
                </a:p>
              </p:txBody>
            </p:sp>
            <p:sp>
              <p:nvSpPr>
                <p:cNvPr id="99" name="Textfeld 98">
                  <a:extLst>
                    <a:ext uri="{FF2B5EF4-FFF2-40B4-BE49-F238E27FC236}">
                      <a16:creationId xmlns:a16="http://schemas.microsoft.com/office/drawing/2014/main" id="{6F74DDF1-9253-4158-AC3E-4B89AD4382BA}"/>
                    </a:ext>
                  </a:extLst>
                </p:cNvPr>
                <p:cNvSpPr txBox="1"/>
                <p:nvPr/>
              </p:nvSpPr>
              <p:spPr>
                <a:xfrm>
                  <a:off x="1774899" y="5030932"/>
                  <a:ext cx="1738417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Instrumente</a:t>
                  </a:r>
                </a:p>
              </p:txBody>
            </p:sp>
          </p:grp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C2ED70-8BBB-46BF-A872-80FF6D7FB5DA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C1FDE7B-4191-4901-B15A-60E602578D45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5A57181-FDDC-4663-9543-185E611B06BA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BC0E8B6-4698-4FBF-9D3F-DE97F3B31C0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D3D6C4C-04AB-4E49-B51A-E56F45188DB0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5A42FA4-620E-4117-B0B2-B1E57F43BCA1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5D9C704-905A-4126-B9C7-02BFB9B4685A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16D5503-BE51-4BCF-A982-F69B96B1FF68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28234FB-6716-43DC-87B2-4D9EF9B92652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1A077E1-6188-4918-94E3-063AAF85F56D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18382B5-3254-4CB8-99C0-EF2D0940983E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43996386-C29A-459B-809B-59DC4FA53409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390CF50-52C2-4FCC-AA8F-D7B71E12BE40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D7D3ADC-DCF5-4C7D-8C97-980FF3CF3EF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4F3F96A0-E0A5-499B-AD00-66BFA23FDA2C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D42D07DC-5787-4B2A-A793-15455E6BF20A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15FEFA6-004F-463D-A802-C083B38B8743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CD0E54-2EDC-4F1F-9FBB-E835CD600F49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775066C-3EE3-464B-B84A-0DE7A0FFE8C9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11103E6-1272-4693-958A-1281DC1FBF4E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B18A70F-EE55-40EB-9C55-8DF4D4038E3F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6712B84-5A01-4997-93BC-4CD08B714AC4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CE1FC67-0FF7-410D-8153-283889CD68E8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93068281-6A64-4855-9FE5-5C07CE11058E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BD4C34C-E193-48ED-ACEA-0FB7B36DFAEE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521CAB9-BD38-4551-8F0E-A9D334DCF943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3D2AEB-D1BB-469A-A0E7-31FCB64DF307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259D613-ECDE-4F3F-9B45-BCA724BCEA04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31F92B5-DB71-49F2-A5C8-A497FE6A5801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0D45C704-8435-4C44-822E-983C7085C88A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D96291F-3BC7-4C4E-A7AF-32B7A293929B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C4A014F6-7592-4CA0-AA95-CF9C20BF602D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966A01B3-BD3B-4015-B0D3-55F974D5B248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125B690A-1253-48E5-8A62-58A512D09B50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B9DA2A9D-60D9-4B6D-8A0B-DE4B77387D0F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89252CB3-3883-4037-8C29-6D294A1925A2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4533B5-7411-498A-8AA6-DA899D1F0326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2E26473-8122-43FB-A53C-036A85D5F43A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6506E31-4016-4BF9-B5A9-BBFE95268C7B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315919C-B419-404D-8B92-D50267C34895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F2250557-54A6-4CD9-B8FE-A76EB9AF2E80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D81032B-071F-4346-A953-BA81897BD26D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B2732A7D-61B5-4064-8042-3920CB8B599A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9A152BA-729B-43E4-B308-34409C6EB47E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D9ABBB55-C192-4947-B77D-ED166C018204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5C0F13F-E032-493E-8D96-061938038F7F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ABBD5BB9-3A77-4964-A619-449F3A5B8787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2A2FF640-6DFA-415C-93BC-E3286217DE25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3E1BF790-97DB-40DE-BB13-BD56DB13E8DA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BE3A4710-1A90-40A3-AB2D-8B6016C35A96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64B7519-ACEE-4750-8CF1-3D41B5D0D187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0CED3395-716C-4F85-88BA-8169A995F429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834AB711-73C3-4069-BF18-2BB5BFBABF91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F0853642-1298-4DB8-84E7-DFA8192DFA1D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CF556978-C180-456A-AA1F-94D12D40D27E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55FC1B32-5E71-4AB0-B43D-FC58849CCE7F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12DBE27-1707-4E6B-A423-319B4DB68ED1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8A129F5-F034-4076-847F-C86BF03FA5AD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BD564F0-21C7-4CE1-B1AF-006E66AF2C1D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DFA7BF6A-827F-4720-8FEF-40BC92CC854D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A259B480-6532-4335-B046-460328DB08AD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B6BDE138-D0BA-46AF-8B44-F4CCEFFB47E3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596FED7D-F011-4CE1-957A-65AE817E52D3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36BE09BC-B52C-4AD2-95A6-1008BA123249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FD80E0BB-D824-4E7A-8327-BA385CD15819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3FFAEDFC-AAA0-4095-8595-D913120781E9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2832ECBB-FDF3-4E26-82F5-F28B5BFE05F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09D3F592-A37B-42D5-A5C3-61F294BD39F5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D804037D-726C-41AE-BA05-13C19C5CF70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D5EAEE7A-0673-4344-BE0D-817528DF3EA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A0804C55-44C6-40B7-BEFE-0309DF2AC441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68BB1E09-CEF7-410F-9A98-55A3BCC21B22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95A9C49B-8FF1-4020-9C7F-5FB4FB6FABEC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702BF30E-2BB4-4671-A549-32C6384D432F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89DB1A01-5A76-4C72-8639-4F0B8F50C5D6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A2290EE3-652C-4415-8FCA-ACB217312C14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BD9FCDC8-5188-45EC-9E85-6101EF722768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F62517A5-3096-4190-BFB2-9F151AEB067E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5A778145-BCD0-493A-B3A7-4E9F4779708E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5C758447-D283-45E5-8292-7D25A527FDE8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86E1CEB-A50C-4D08-AC0D-951FBB2A29DB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sp>
        <p:nvSpPr>
          <p:cNvPr id="109" name="Textfeld 108">
            <a:extLst>
              <a:ext uri="{FF2B5EF4-FFF2-40B4-BE49-F238E27FC236}">
                <a16:creationId xmlns:a16="http://schemas.microsoft.com/office/drawing/2014/main" id="{C1B52974-4EEF-4125-96E2-2A726EB2C90C}"/>
              </a:ext>
            </a:extLst>
          </p:cNvPr>
          <p:cNvSpPr txBox="1"/>
          <p:nvPr/>
        </p:nvSpPr>
        <p:spPr>
          <a:xfrm>
            <a:off x="3518172" y="1948211"/>
            <a:ext cx="26388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Anteil Wörter pro Thema in Prozent</a:t>
            </a:r>
          </a:p>
        </p:txBody>
      </p:sp>
      <p:grpSp>
        <p:nvGrpSpPr>
          <p:cNvPr id="110" name="Grafik 6">
            <a:extLst>
              <a:ext uri="{FF2B5EF4-FFF2-40B4-BE49-F238E27FC236}">
                <a16:creationId xmlns:a16="http://schemas.microsoft.com/office/drawing/2014/main" id="{F381823E-5C01-4295-9B01-5D719C21B1C0}"/>
              </a:ext>
            </a:extLst>
          </p:cNvPr>
          <p:cNvGrpSpPr/>
          <p:nvPr/>
        </p:nvGrpSpPr>
        <p:grpSpPr>
          <a:xfrm>
            <a:off x="7303305" y="1121641"/>
            <a:ext cx="4430665" cy="2953345"/>
            <a:chOff x="4840078" y="2637389"/>
            <a:chExt cx="4430665" cy="2953345"/>
          </a:xfrm>
        </p:grpSpPr>
        <p:grpSp>
          <p:nvGrpSpPr>
            <p:cNvPr id="111" name="Grafik 6">
              <a:extLst>
                <a:ext uri="{FF2B5EF4-FFF2-40B4-BE49-F238E27FC236}">
                  <a16:creationId xmlns:a16="http://schemas.microsoft.com/office/drawing/2014/main" id="{FA8DF3E0-77B1-43BB-A27C-ABBACCDBFF94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228" name="Textfeld 227">
                <a:extLst>
                  <a:ext uri="{FF2B5EF4-FFF2-40B4-BE49-F238E27FC236}">
                    <a16:creationId xmlns:a16="http://schemas.microsoft.com/office/drawing/2014/main" id="{6CD8557D-1F98-4C2B-9E73-FA1F07FBCA14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F77F0BFC-FF90-4DB3-83F4-30297FCE4B58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53C05036-AD90-4582-BBA0-D29828F18E73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1" name="Freihandform: Form 230">
                <a:extLst>
                  <a:ext uri="{FF2B5EF4-FFF2-40B4-BE49-F238E27FC236}">
                    <a16:creationId xmlns:a16="http://schemas.microsoft.com/office/drawing/2014/main" id="{EC52F99F-7B3A-4BB8-A644-78BBEF4D01C2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EBFD0225-A428-4D69-9046-039848AE9223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2F257C1E-D395-42AC-A8FD-A18C60D2A367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FF7DD91C-B443-4AB1-A473-5C24DFC3A291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5F1A81B3-E309-47C8-AE3C-B182F1553C0C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76BD67A9-14D3-4A70-8771-681163D1A853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CD0AE923-2E10-49DD-9EF2-7952C326F502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4F71FFF-5660-4184-ADDE-0662A92F354E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BC5708EE-DCAB-4D2C-A17E-118F183DD795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FE9022B6-A210-4E26-9030-E4C6E7DC7461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829C8835-F855-4035-B102-03CBCB02DAA1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43181A22-658A-4413-B699-1C7F7EEC27A8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2C0D6A0-35B4-4663-A34F-2D3792542A8B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1B938F4B-04BF-47D8-868A-A5A22CD4F54F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7E439353-2E12-486D-A861-DF6C49DB8CA8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F4030718-EED5-4B37-80F8-BED6BD229D31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F4A192FC-78DB-4D94-96BD-00339BB03C0E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630F73A-6690-4AF7-88B4-779E0A1435C1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E57CAA9F-5445-43AD-BA95-8A0D812A353B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39E7C3C9-8B7F-4F40-BE7A-43623B8E690A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631F9857-F48F-4965-AE71-B8BD4D742C02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AF4933E-66E0-496D-9D90-42D677426D9A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A08FBBCE-C180-4199-9FCE-7755B8FB7CA6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3D04E85C-BC1A-4392-9420-DE970FB2938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CB8BBCD1-D577-4F35-ADFE-778C92E888A5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9D773183-D611-4BAC-B27D-10D9841427BC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7822CD38-B9DF-45A9-98D4-3C1B45D89D91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FD5076F0-3029-46D5-B798-3EC15BFA315D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2CDBD9C7-78E7-4E77-A999-3967C7AE1956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01394E6A-33D6-45F3-9D0D-922F8D54A712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CD8E68E0-526C-448E-8139-2A7CB01E8608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21D55D96-0E39-4ECC-851B-1D51765A5ED1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3A024E19-93BE-43C2-9944-1C1E24582ED3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46FFF59C-F8EC-4432-AA65-ACEAFAC28C5A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EA18699F-5243-4637-B6C5-45C3138D7A2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560CCAFD-332E-4FF7-9C6C-3DD7896F7FAA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D7782BFB-BC0B-434F-9A79-01D9132546E7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8FBAE7A3-59E1-4A58-84E5-3B645252F936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CC0723F7-D780-4E4A-B920-2DEF931471CF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D69508AE-943C-404D-AC25-864D743E579B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8834232-4832-4A63-8C64-55B7B19E97A6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C2862D5-B908-4A89-8BCA-C00506CB4D18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ACAA5D02-E7E3-4E74-95FB-C3D54641AEF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3BAB0AA8-7190-4386-9D0C-9C0964144F45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E9FB0800-F253-4D3D-A6A5-200CBC5DBB0D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E266B27-B840-4F9F-8AE7-8FB1F337D5C2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432ABF11-FD61-4A6B-AFC4-AE562D94C010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B1679EE6-6C75-4C7A-A8F1-4DEA8051AFD8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E66A5324-025C-4F11-A4C4-7371A6F28EAF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F1A7BA24-C30E-4223-8694-8078F1ADEFF8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FB1C98C6-660C-4786-8E9D-AC998B1D21D1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5777A06B-EF49-49ED-A248-E97D2A021BE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AD596334-01C5-44FD-B61A-A96C1AD346F8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0CAD6F1-52DD-435D-A259-E4A0422CD049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D2163FD4-D2BF-4A51-B1D3-EEB37E1CD91A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CC643127-1753-4F39-B6C4-C205FCA2B34E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D44ABCD-2004-4248-B078-5A59928FD7D1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6F10C986-3504-4606-B94B-EA1AE0D130D8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A4D5CD21-0C99-4849-8E0D-7D64BB96E2B8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9664A92E-63A2-4DBA-BD96-61FE97A718E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D763D751-375B-44E0-97F1-B93E6F04945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3CAF2375-6C7C-4E41-959B-951736E94ED7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545B3437-235E-4085-94BE-78D028860ABA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EE8B17C6-FEE2-4D1E-A4E4-6F8603D4C3C8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69BFD5D5-D88B-46D9-A4B1-F251835555E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10E2C455-428D-493C-8507-4BBA9F211394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CE38989A-91ED-48F5-B36A-F15AF9CF87CD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6439C8A-7F80-4939-A2FA-388D4B588FCD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3C346820-D015-4260-AB7F-8453802CC7AB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8860F74B-C5F9-4707-B2EB-77D1AB1C5C27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844CF7B4-7C81-45AA-AE18-C7FC5CDD2050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07AAF9EA-245D-4AE3-B7A9-C1424353A7B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BD801850-859D-4B38-B54F-3491E34A27C5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0CCEE1B9-5897-43E8-8C21-647FC6CFFBBB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FB76E740-8C3F-4173-9336-440378CBED54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3A768633-5471-485E-95B3-3A34F3432AFC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E8C28613-8610-4A9D-B63A-C2EC9CC4F4E3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822D41A-FAE2-47F7-A5A4-1B836536878A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73FB79F3-AFDE-48E9-8911-1608BEBC69FC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E1731B9E-5A05-4B60-98B0-9BC2A65171B4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C5693C91-88E7-4E0D-A9D1-AB829C3FF8FC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507E3782-F8DE-41C0-B55E-1F9ACF359A45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C4EBC95C-82C7-49D3-92D6-232389444218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D2CD4C49-C600-457C-A389-9C4EA53987BA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172D8F05-5A65-4721-B867-433F44B734E2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9F864CF6-0158-4D5A-A560-EF9A83D0C99E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29764FDF-BF90-4B23-B5F1-6E39F1C964B4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F66C1890-1F3B-46ED-BA41-5FD1EDDCC1B7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5518C014-51B6-418F-87E3-C958C7A578BE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6D8796F3-DF8B-41A2-AC6A-BB98FA58E2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E1E761A7-5C68-478A-BF05-905EEB9111D8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D39E3E67-6D15-484A-888C-7CD6F7B95764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CCB8D8DC-FDC0-4B8A-9744-8F8EF0640625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8DCF49BE-6A40-4B4E-A1D1-77FB8CDB9F14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26863C93-AED1-4B78-B753-F1C2FC07C375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5D9C5656-2B05-4468-A953-067114759DE3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C63FF5B9-78BE-49EC-8E1C-E1ED20F22EFB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2AE72D49-9549-4BCD-97B8-C62CEBB3EDA5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2310BD3F-3FCD-4AED-9DE8-48E4C8672769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DC59A147-CE30-4A65-B4CA-74C368430B56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270B816E-6AE5-4FF4-9F00-15105AC8DD08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AE97A28A-EE74-4982-B5D8-3289819312A4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515E1ED0-4569-4E18-A4F1-2FC37EA36889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3DFB300B-07D9-4AD5-83E8-69E2642302CE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5F4A6081-0A5D-45B0-BE26-F7E284B55B80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D3EE3260-27AD-423A-91EB-4889A62F3DD4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68180695-215B-4210-8A5B-AA794B5CAF42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E5014D42-551C-4175-B664-CC28562B513E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F3B62A41-FD68-4F95-908E-5E650895158E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4B4D3F50-2C1B-484F-B54E-E666994DD27B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9248D24E-54AE-46EF-8E6E-B76997429CB2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E0BB5EBA-A210-4B94-A4D0-0F1ECC1DDC9A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AE49C812-FD47-482D-B04D-182FF2D182CF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0BBBA85F-186A-4190-8D8C-98BD04DACE76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91E47CA2-6E8C-44AA-909C-FAA07DD889AC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A3380875-FB8D-4D2A-83FC-914BC7353B33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D83195A5-332C-49AF-A89F-7808B5C87A10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2" name="Grafik 6">
            <a:extLst>
              <a:ext uri="{FF2B5EF4-FFF2-40B4-BE49-F238E27FC236}">
                <a16:creationId xmlns:a16="http://schemas.microsoft.com/office/drawing/2014/main" id="{3BA44C96-2DAF-4459-894D-E5F46F9474A0}"/>
              </a:ext>
            </a:extLst>
          </p:cNvPr>
          <p:cNvGrpSpPr/>
          <p:nvPr/>
        </p:nvGrpSpPr>
        <p:grpSpPr>
          <a:xfrm>
            <a:off x="8321246" y="4532061"/>
            <a:ext cx="1858735" cy="800514"/>
            <a:chOff x="10263322" y="4790220"/>
            <a:chExt cx="1858735" cy="800514"/>
          </a:xfrm>
        </p:grpSpPr>
        <p:grpSp>
          <p:nvGrpSpPr>
            <p:cNvPr id="233" name="Grafik 6">
              <a:extLst>
                <a:ext uri="{FF2B5EF4-FFF2-40B4-BE49-F238E27FC236}">
                  <a16:creationId xmlns:a16="http://schemas.microsoft.com/office/drawing/2014/main" id="{CE070FE0-D6C3-495F-B50B-E8B0AB513A18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277" name="Textfeld 276">
                <a:extLst>
                  <a:ext uri="{FF2B5EF4-FFF2-40B4-BE49-F238E27FC236}">
                    <a16:creationId xmlns:a16="http://schemas.microsoft.com/office/drawing/2014/main" id="{778A359E-0899-4ACA-9419-774E1AE99325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78508C31-CFCB-49BA-B67B-FD0EE1AF7C53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3998AF28-1480-4EEB-91B4-6D7A6641C12E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15D067B5-9B7E-486A-9046-B38D6FFD5651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1C405AFA-CA7E-4E90-9183-D2BFA324A325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5AF3790C-769E-4B25-88E3-DDE56904838F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56B6E841-E42F-4E8B-83AC-80FE074C2ED8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325B33C0-4316-4181-B537-7D4F80653355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9A5CD94C-445D-452E-8922-6CFC7A842246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DB914037-CF68-4EB5-81A3-FEF5BD012687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E3DBCA80-DFF7-4FCA-B5CB-1B5BD10358D6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DE821AF7-DE4C-40BC-9625-F6FA96D21ED1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C57B6336-FCD9-46B7-90B4-3E3C5671897A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839E7DBF-44BF-450C-B63D-F69DC29D88D2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13C6A8C7-B698-4E38-9E7E-D42107AD8CAA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EF6DEADD-8C62-4243-A5DC-2A905F268C91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63CFC187-7C73-4B4F-AB6C-144364F320DA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C56ACA66-5D4B-48D8-9097-A99ABEE45EF9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E1793944-5820-4149-AE3F-EE979AE00F34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E606B08-0C11-4C3C-B8CA-FD70690C03E4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D462BA0D-5C6A-4F5A-BD75-037EC6275B97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0EE58691-0D58-4B02-A89D-9946A17F01E0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ihandform: Form 253">
              <a:extLst>
                <a:ext uri="{FF2B5EF4-FFF2-40B4-BE49-F238E27FC236}">
                  <a16:creationId xmlns:a16="http://schemas.microsoft.com/office/drawing/2014/main" id="{C76B5543-EC90-4A1F-8326-08C460F80AB3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ihandform: Form 254">
              <a:extLst>
                <a:ext uri="{FF2B5EF4-FFF2-40B4-BE49-F238E27FC236}">
                  <a16:creationId xmlns:a16="http://schemas.microsoft.com/office/drawing/2014/main" id="{07837D1F-180D-46A0-8693-67ADC0FE0020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18942FF4-ABE0-4E3C-A323-622DEB8CB355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BB93B957-4F1C-4BBF-B09D-7641EDBF227E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ihandform: Form 257">
              <a:extLst>
                <a:ext uri="{FF2B5EF4-FFF2-40B4-BE49-F238E27FC236}">
                  <a16:creationId xmlns:a16="http://schemas.microsoft.com/office/drawing/2014/main" id="{8A2A684B-C144-4627-B7B0-E7487425E6B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25223A32-BE39-41A4-989E-FFE5AD3FE45C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52F47C65-9A95-4332-AED5-DB06FA574163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ihandform: Form 260">
              <a:extLst>
                <a:ext uri="{FF2B5EF4-FFF2-40B4-BE49-F238E27FC236}">
                  <a16:creationId xmlns:a16="http://schemas.microsoft.com/office/drawing/2014/main" id="{254A492C-D324-4E03-BFBD-FCD95DF3645D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A365D205-F1DA-4D91-92DD-9281992C728F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1F5F8C7D-416B-4100-81FE-2B0BCB992C65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" name="Freihandform: Form 263">
              <a:extLst>
                <a:ext uri="{FF2B5EF4-FFF2-40B4-BE49-F238E27FC236}">
                  <a16:creationId xmlns:a16="http://schemas.microsoft.com/office/drawing/2014/main" id="{C0E2A034-C89A-4C95-8730-6970DFD96AB2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B5292BF2-30D8-446D-A48B-A43BC29391CD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ihandform: Form 265">
              <a:extLst>
                <a:ext uri="{FF2B5EF4-FFF2-40B4-BE49-F238E27FC236}">
                  <a16:creationId xmlns:a16="http://schemas.microsoft.com/office/drawing/2014/main" id="{FEE325C6-24B8-47CF-969B-D253253B8210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" name="Freihandform: Form 266">
              <a:extLst>
                <a:ext uri="{FF2B5EF4-FFF2-40B4-BE49-F238E27FC236}">
                  <a16:creationId xmlns:a16="http://schemas.microsoft.com/office/drawing/2014/main" id="{7D803BC3-7F25-4FAB-8D91-07E974015A6B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1485CC14-01B7-487F-A228-258179731C3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7334F543-DF94-44C7-B1E5-DA4BDD73F840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2A0E8EC2-B6FB-426A-A1C1-592AAEB394DD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7002D456-1EAA-46B2-9164-A5529A94E664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" name="Freihandform: Form 271">
              <a:extLst>
                <a:ext uri="{FF2B5EF4-FFF2-40B4-BE49-F238E27FC236}">
                  <a16:creationId xmlns:a16="http://schemas.microsoft.com/office/drawing/2014/main" id="{48368F51-C552-4CF6-BED3-D83155CBBDFF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" name="Freihandform: Form 272">
              <a:extLst>
                <a:ext uri="{FF2B5EF4-FFF2-40B4-BE49-F238E27FC236}">
                  <a16:creationId xmlns:a16="http://schemas.microsoft.com/office/drawing/2014/main" id="{26934AB7-7076-4972-B053-85B6D375BCE6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C718AD20-80A7-4617-9BE5-E6E36F68FD31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EA2118F8-EC18-4C2E-AC5C-D2B3BF3A5AB0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" name="Freihandform: Form 275">
              <a:extLst>
                <a:ext uri="{FF2B5EF4-FFF2-40B4-BE49-F238E27FC236}">
                  <a16:creationId xmlns:a16="http://schemas.microsoft.com/office/drawing/2014/main" id="{14A6DE9E-6247-44E0-8913-9A641DCBE26D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7" name="Gruppieren 296">
            <a:extLst>
              <a:ext uri="{FF2B5EF4-FFF2-40B4-BE49-F238E27FC236}">
                <a16:creationId xmlns:a16="http://schemas.microsoft.com/office/drawing/2014/main" id="{09C689BA-899C-44FD-AB2E-AF6F9A8A8486}"/>
              </a:ext>
            </a:extLst>
          </p:cNvPr>
          <p:cNvGrpSpPr/>
          <p:nvPr/>
        </p:nvGrpSpPr>
        <p:grpSpPr>
          <a:xfrm>
            <a:off x="7305459" y="5376687"/>
            <a:ext cx="4412489" cy="937289"/>
            <a:chOff x="929629" y="5770770"/>
            <a:chExt cx="4412489" cy="937289"/>
          </a:xfrm>
        </p:grpSpPr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66CE3CE9-94F3-4B26-90BE-7C33F6683CF1}"/>
                </a:ext>
              </a:extLst>
            </p:cNvPr>
            <p:cNvSpPr/>
            <p:nvPr/>
          </p:nvSpPr>
          <p:spPr>
            <a:xfrm>
              <a:off x="929629" y="5796647"/>
              <a:ext cx="4372041" cy="911412"/>
            </a:xfrm>
            <a:custGeom>
              <a:avLst/>
              <a:gdLst>
                <a:gd name="connsiteX0" fmla="*/ 0 w 4372041"/>
                <a:gd name="connsiteY0" fmla="*/ 911413 h 911412"/>
                <a:gd name="connsiteX1" fmla="*/ 4372041 w 4372041"/>
                <a:gd name="connsiteY1" fmla="*/ 911413 h 911412"/>
                <a:gd name="connsiteX2" fmla="*/ 4372041 w 4372041"/>
                <a:gd name="connsiteY2" fmla="*/ 0 h 911412"/>
                <a:gd name="connsiteX3" fmla="*/ 0 w 4372041"/>
                <a:gd name="connsiteY3" fmla="*/ 0 h 91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2041" h="911412">
                  <a:moveTo>
                    <a:pt x="0" y="911413"/>
                  </a:moveTo>
                  <a:lnTo>
                    <a:pt x="4372041" y="911413"/>
                  </a:lnTo>
                  <a:lnTo>
                    <a:pt x="4372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6695" cap="flat">
              <a:solidFill>
                <a:srgbClr val="CCCCCC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ihandform: Form 288">
              <a:extLst>
                <a:ext uri="{FF2B5EF4-FFF2-40B4-BE49-F238E27FC236}">
                  <a16:creationId xmlns:a16="http://schemas.microsoft.com/office/drawing/2014/main" id="{809E7D13-0B17-42C8-A898-E414D136B337}"/>
                </a:ext>
              </a:extLst>
            </p:cNvPr>
            <p:cNvSpPr/>
            <p:nvPr/>
          </p:nvSpPr>
          <p:spPr>
            <a:xfrm>
              <a:off x="989736" y="5861577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D43604B9-2501-4207-A03C-8B463BD2E8DF}"/>
                </a:ext>
              </a:extLst>
            </p:cNvPr>
            <p:cNvSpPr txBox="1"/>
            <p:nvPr/>
          </p:nvSpPr>
          <p:spPr>
            <a:xfrm>
              <a:off x="1319048" y="5770770"/>
              <a:ext cx="3054674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Museum für Naturkunde – (Haus-)Verwaltung</a:t>
              </a:r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BB3177F9-7135-4852-827D-F629446B5C23}"/>
                </a:ext>
              </a:extLst>
            </p:cNvPr>
            <p:cNvSpPr/>
            <p:nvPr/>
          </p:nvSpPr>
          <p:spPr>
            <a:xfrm>
              <a:off x="989736" y="6077406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Textfeld 291">
              <a:extLst>
                <a:ext uri="{FF2B5EF4-FFF2-40B4-BE49-F238E27FC236}">
                  <a16:creationId xmlns:a16="http://schemas.microsoft.com/office/drawing/2014/main" id="{04D2C1BE-4566-4D24-9704-FFDE0AAC0CF9}"/>
                </a:ext>
              </a:extLst>
            </p:cNvPr>
            <p:cNvSpPr txBox="1"/>
            <p:nvPr/>
          </p:nvSpPr>
          <p:spPr>
            <a:xfrm>
              <a:off x="1319048" y="5986599"/>
              <a:ext cx="4023070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Mineralogisch-petrographisches Institut/Museum/Sammlung</a:t>
              </a:r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3B956CB4-CFEE-492F-86AD-03BAA282FC0F}"/>
                </a:ext>
              </a:extLst>
            </p:cNvPr>
            <p:cNvSpPr/>
            <p:nvPr/>
          </p:nvSpPr>
          <p:spPr>
            <a:xfrm>
              <a:off x="989736" y="6293235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Textfeld 293">
              <a:extLst>
                <a:ext uri="{FF2B5EF4-FFF2-40B4-BE49-F238E27FC236}">
                  <a16:creationId xmlns:a16="http://schemas.microsoft.com/office/drawing/2014/main" id="{11FA869F-F523-40BF-A986-6EDAA690A82D}"/>
                </a:ext>
              </a:extLst>
            </p:cNvPr>
            <p:cNvSpPr txBox="1"/>
            <p:nvPr/>
          </p:nvSpPr>
          <p:spPr>
            <a:xfrm>
              <a:off x="1319048" y="6202428"/>
              <a:ext cx="3906195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Geologisch-paläontologisches Institut/Museum/Sammlung</a:t>
              </a:r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D3061ECE-6A3F-40B3-BD20-88F2E8093D16}"/>
                </a:ext>
              </a:extLst>
            </p:cNvPr>
            <p:cNvSpPr/>
            <p:nvPr/>
          </p:nvSpPr>
          <p:spPr>
            <a:xfrm>
              <a:off x="989736" y="6509066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34B6E83F-F106-4AAA-922C-8B4B6C8BE5D6}"/>
                </a:ext>
              </a:extLst>
            </p:cNvPr>
            <p:cNvSpPr txBox="1"/>
            <p:nvPr/>
          </p:nvSpPr>
          <p:spPr>
            <a:xfrm>
              <a:off x="1319048" y="6418259"/>
              <a:ext cx="2820923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Zoologisches Institut/Museum/Sammlung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759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/>
              <a:t>Status seit Mitte</a:t>
            </a:r>
            <a:br>
              <a:rPr lang="de-DE" dirty="0"/>
            </a:br>
            <a:r>
              <a:rPr lang="de-DE" dirty="0"/>
              <a:t>Dezember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0554" y="125835"/>
            <a:ext cx="7891446" cy="641757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Annotations-Prozess:</a:t>
            </a:r>
          </a:p>
          <a:p>
            <a:pPr lvl="1"/>
            <a:r>
              <a:rPr lang="de-DE" dirty="0"/>
              <a:t>Tool: </a:t>
            </a:r>
            <a:r>
              <a:rPr lang="de-DE" dirty="0" err="1"/>
              <a:t>INCEpTION</a:t>
            </a:r>
            <a:endParaRPr lang="de-DE" dirty="0"/>
          </a:p>
          <a:p>
            <a:pPr lvl="2"/>
            <a:r>
              <a:rPr lang="de-DE" dirty="0"/>
              <a:t>Gute visuelle Darstellung</a:t>
            </a:r>
          </a:p>
          <a:p>
            <a:pPr lvl="2"/>
            <a:r>
              <a:rPr lang="de-DE" dirty="0"/>
              <a:t>Möglichkeit zur Kollaboration (kann als Server-System verwendet werden)</a:t>
            </a:r>
          </a:p>
          <a:p>
            <a:pPr lvl="2"/>
            <a:r>
              <a:rPr lang="de-DE" dirty="0"/>
              <a:t>Vorschläge für Annotationen basierend auf den bisherigen Annotationen</a:t>
            </a:r>
          </a:p>
          <a:p>
            <a:pPr lvl="1"/>
            <a:r>
              <a:rPr lang="de-DE" dirty="0"/>
              <a:t>Drei Annotations-Layer: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OCR-Korrekturen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Entitäten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Eigenschaften, klassifizierte Verbindungen zwischen Entitäten</a:t>
            </a:r>
          </a:p>
          <a:p>
            <a:pPr lvl="1"/>
            <a:r>
              <a:rPr lang="de-DE" dirty="0"/>
              <a:t>Validierung &amp; Konsolidierung</a:t>
            </a:r>
          </a:p>
          <a:p>
            <a:pPr lvl="2"/>
            <a:r>
              <a:rPr lang="de-DE" dirty="0"/>
              <a:t>Parsen der UIMA XML-Dateien (natives Speicher-Format von </a:t>
            </a:r>
            <a:r>
              <a:rPr lang="de-DE" dirty="0" err="1"/>
              <a:t>INCEpTION</a:t>
            </a:r>
            <a:r>
              <a:rPr lang="de-DE" dirty="0"/>
              <a:t>) zu:</a:t>
            </a:r>
          </a:p>
          <a:p>
            <a:pPr lvl="3"/>
            <a:r>
              <a:rPr lang="de-DE" dirty="0"/>
              <a:t>Repräsentation in Python-Objekten </a:t>
            </a:r>
            <a:r>
              <a:rPr lang="de-DE" dirty="0">
                <a:sym typeface="Wingdings" panose="05000000000000000000" pitchFamily="2" charset="2"/>
              </a:rPr>
              <a:t> Pickle</a:t>
            </a:r>
          </a:p>
          <a:p>
            <a:pPr lvl="3"/>
            <a:r>
              <a:rPr lang="de-DE" dirty="0" err="1">
                <a:sym typeface="Wingdings" panose="05000000000000000000" pitchFamily="2" charset="2"/>
              </a:rPr>
              <a:t>GraphML</a:t>
            </a:r>
            <a:endParaRPr lang="de-DE" dirty="0"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JSON für einen Prototypen der Website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(RDF Triplestore)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Dabei: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Anwendung der manuellen OCR-Korrekturen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Konsolidierung der Daten, Zusammenführen von Personen, Orten, Taxonomien etc.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Modellieren von </a:t>
            </a:r>
            <a:r>
              <a:rPr lang="de-DE" i="1" dirty="0">
                <a:sym typeface="Wingdings" panose="05000000000000000000" pitchFamily="2" charset="2"/>
              </a:rPr>
              <a:t>virtuellen</a:t>
            </a:r>
            <a:r>
              <a:rPr lang="de-DE" dirty="0">
                <a:sym typeface="Wingdings" panose="05000000000000000000" pitchFamily="2" charset="2"/>
              </a:rPr>
              <a:t> Entitäten und Eigenschaften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Skript mit dem das semantische Netz, in dem sich ein gesuchter Begriff befindet, visuell dargestellt wird (mittels Python und </a:t>
            </a:r>
            <a:r>
              <a:rPr lang="de-DE" dirty="0" err="1">
                <a:sym typeface="Wingdings" panose="05000000000000000000" pitchFamily="2" charset="2"/>
              </a:rPr>
              <a:t>Graphviz</a:t>
            </a:r>
            <a:r>
              <a:rPr lang="de-DE" dirty="0">
                <a:sym typeface="Wingdings" panose="05000000000000000000" pitchFamily="2" charset="2"/>
              </a:rPr>
              <a:t>/DOT)</a:t>
            </a:r>
          </a:p>
          <a:p>
            <a:r>
              <a:rPr lang="de-DE" dirty="0"/>
              <a:t>Grundkonzept für das Websystem entworfen</a:t>
            </a:r>
          </a:p>
          <a:p>
            <a:pPr lvl="1"/>
            <a:r>
              <a:rPr lang="de-DE" dirty="0"/>
              <a:t>Backend: </a:t>
            </a:r>
            <a:r>
              <a:rPr lang="de-DE" dirty="0" err="1"/>
              <a:t>Graphdatenbank</a:t>
            </a:r>
            <a:r>
              <a:rPr lang="de-DE" dirty="0"/>
              <a:t> (Berkeley DB) mit SPARQL </a:t>
            </a:r>
            <a:r>
              <a:rPr lang="de-DE" dirty="0" err="1"/>
              <a:t>Endpoint</a:t>
            </a:r>
            <a:r>
              <a:rPr lang="de-DE" dirty="0"/>
              <a:t> und REST API</a:t>
            </a:r>
          </a:p>
          <a:p>
            <a:pPr lvl="1"/>
            <a:r>
              <a:rPr lang="de-DE" dirty="0"/>
              <a:t>Frontend: Möglichkeit zur visuellen Konstruktion von SPARQL-</a:t>
            </a:r>
            <a:r>
              <a:rPr lang="de-DE" dirty="0" err="1"/>
              <a:t>Queries</a:t>
            </a:r>
            <a:r>
              <a:rPr lang="de-DE" dirty="0"/>
              <a:t>, Vue.js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673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Datenmodellierung mit CIDOC CRM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C0F60896-2EC4-42EA-95D9-FF64E0AA7D77}"/>
              </a:ext>
            </a:extLst>
          </p:cNvPr>
          <p:cNvGrpSpPr/>
          <p:nvPr/>
        </p:nvGrpSpPr>
        <p:grpSpPr>
          <a:xfrm>
            <a:off x="1166070" y="3045204"/>
            <a:ext cx="9836826" cy="3700043"/>
            <a:chOff x="650979" y="2350121"/>
            <a:chExt cx="10335140" cy="435318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8AD0B862-3A3A-4DEE-BEFF-EE41790F44E8}"/>
                </a:ext>
              </a:extLst>
            </p:cNvPr>
            <p:cNvSpPr/>
            <p:nvPr/>
          </p:nvSpPr>
          <p:spPr>
            <a:xfrm>
              <a:off x="1588248" y="3062923"/>
              <a:ext cx="441075" cy="147100"/>
            </a:xfrm>
            <a:custGeom>
              <a:avLst/>
              <a:gdLst>
                <a:gd name="connsiteX0" fmla="*/ 441075 w 441075"/>
                <a:gd name="connsiteY0" fmla="*/ 0 h 147100"/>
                <a:gd name="connsiteX1" fmla="*/ 114 w 441075"/>
                <a:gd name="connsiteY1" fmla="*/ 340 h 147100"/>
                <a:gd name="connsiteX2" fmla="*/ 0 w 441075"/>
                <a:gd name="connsiteY2" fmla="*/ 147101 h 1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075" h="147100">
                  <a:moveTo>
                    <a:pt x="441075" y="0"/>
                  </a:moveTo>
                  <a:lnTo>
                    <a:pt x="114" y="340"/>
                  </a:lnTo>
                  <a:lnTo>
                    <a:pt x="0" y="147101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C3B592EA-863D-4631-A2C9-CE1E5512B294}"/>
                </a:ext>
              </a:extLst>
            </p:cNvPr>
            <p:cNvSpPr/>
            <p:nvPr/>
          </p:nvSpPr>
          <p:spPr>
            <a:xfrm>
              <a:off x="1520146" y="3210024"/>
              <a:ext cx="136204" cy="136204"/>
            </a:xfrm>
            <a:custGeom>
              <a:avLst/>
              <a:gdLst>
                <a:gd name="connsiteX0" fmla="*/ 67875 w 136204"/>
                <a:gd name="connsiteY0" fmla="*/ 136204 h 136204"/>
                <a:gd name="connsiteX1" fmla="*/ 0 w 136204"/>
                <a:gd name="connsiteY1" fmla="*/ 0 h 136204"/>
                <a:gd name="connsiteX2" fmla="*/ 136204 w 136204"/>
                <a:gd name="connsiteY2" fmla="*/ 113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7875" y="136204"/>
                  </a:moveTo>
                  <a:lnTo>
                    <a:pt x="0" y="0"/>
                  </a:lnTo>
                  <a:lnTo>
                    <a:pt x="136204" y="113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B6BC4ACC-0E9A-4E11-91DA-4F01FEA4F44A}"/>
                </a:ext>
              </a:extLst>
            </p:cNvPr>
            <p:cNvSpPr/>
            <p:nvPr/>
          </p:nvSpPr>
          <p:spPr>
            <a:xfrm>
              <a:off x="6591374" y="2935686"/>
              <a:ext cx="218154" cy="116795"/>
            </a:xfrm>
            <a:custGeom>
              <a:avLst/>
              <a:gdLst>
                <a:gd name="connsiteX0" fmla="*/ 0 w 218154"/>
                <a:gd name="connsiteY0" fmla="*/ 113 h 116795"/>
                <a:gd name="connsiteX1" fmla="*/ 218154 w 218154"/>
                <a:gd name="connsiteY1" fmla="*/ 0 h 116795"/>
                <a:gd name="connsiteX2" fmla="*/ 218041 w 218154"/>
                <a:gd name="connsiteY2" fmla="*/ 116795 h 1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54" h="116795">
                  <a:moveTo>
                    <a:pt x="0" y="113"/>
                  </a:moveTo>
                  <a:lnTo>
                    <a:pt x="218154" y="0"/>
                  </a:lnTo>
                  <a:lnTo>
                    <a:pt x="218041" y="11679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09B3D1C-9D6D-4B20-8A6B-D1CE0F67F13E}"/>
                </a:ext>
              </a:extLst>
            </p:cNvPr>
            <p:cNvSpPr/>
            <p:nvPr/>
          </p:nvSpPr>
          <p:spPr>
            <a:xfrm>
              <a:off x="6746987" y="3052367"/>
              <a:ext cx="124853" cy="124967"/>
            </a:xfrm>
            <a:custGeom>
              <a:avLst/>
              <a:gdLst>
                <a:gd name="connsiteX0" fmla="*/ 62200 w 124853"/>
                <a:gd name="connsiteY0" fmla="*/ 124967 h 124967"/>
                <a:gd name="connsiteX1" fmla="*/ 0 w 124853"/>
                <a:gd name="connsiteY1" fmla="*/ 0 h 124967"/>
                <a:gd name="connsiteX2" fmla="*/ 124854 w 124853"/>
                <a:gd name="connsiteY2" fmla="*/ 227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124967"/>
                  </a:moveTo>
                  <a:lnTo>
                    <a:pt x="0" y="0"/>
                  </a:lnTo>
                  <a:lnTo>
                    <a:pt x="124854" y="227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7243A558-9319-4453-803A-7C785959A3BA}"/>
                </a:ext>
              </a:extLst>
            </p:cNvPr>
            <p:cNvSpPr/>
            <p:nvPr/>
          </p:nvSpPr>
          <p:spPr>
            <a:xfrm>
              <a:off x="4300757" y="336030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44003AC-B9E7-4D64-B2D0-56CB6BAC6EC7}"/>
                </a:ext>
              </a:extLst>
            </p:cNvPr>
            <p:cNvSpPr/>
            <p:nvPr/>
          </p:nvSpPr>
          <p:spPr>
            <a:xfrm>
              <a:off x="4300757" y="358731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36486F9B-AEED-4A82-9AAE-6B3FE3639DDA}"/>
                </a:ext>
              </a:extLst>
            </p:cNvPr>
            <p:cNvSpPr/>
            <p:nvPr/>
          </p:nvSpPr>
          <p:spPr>
            <a:xfrm>
              <a:off x="4300757" y="358731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46EC93-BC7E-4C71-9552-CC50C60A1B48}"/>
                </a:ext>
              </a:extLst>
            </p:cNvPr>
            <p:cNvSpPr txBox="1"/>
            <p:nvPr/>
          </p:nvSpPr>
          <p:spPr>
            <a:xfrm>
              <a:off x="4856288" y="3377010"/>
              <a:ext cx="6936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E21 Person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05B599E-2FF4-4CE1-909F-A73C6C8AA269}"/>
                </a:ext>
              </a:extLst>
            </p:cNvPr>
            <p:cNvSpPr txBox="1"/>
            <p:nvPr/>
          </p:nvSpPr>
          <p:spPr>
            <a:xfrm>
              <a:off x="4271744" y="3604017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Dr. H. Dohrn</a:t>
              </a: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15804A79-A71B-44AB-A9A2-23646967021C}"/>
                </a:ext>
              </a:extLst>
            </p:cNvPr>
            <p:cNvSpPr/>
            <p:nvPr/>
          </p:nvSpPr>
          <p:spPr>
            <a:xfrm>
              <a:off x="5325581" y="4055853"/>
              <a:ext cx="340" cy="69918"/>
            </a:xfrm>
            <a:custGeom>
              <a:avLst/>
              <a:gdLst>
                <a:gd name="connsiteX0" fmla="*/ 0 w 340"/>
                <a:gd name="connsiteY0" fmla="*/ 69918 h 69918"/>
                <a:gd name="connsiteX1" fmla="*/ 340 w 340"/>
                <a:gd name="connsiteY1" fmla="*/ 0 h 6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" h="69918">
                  <a:moveTo>
                    <a:pt x="0" y="69918"/>
                  </a:moveTo>
                  <a:lnTo>
                    <a:pt x="34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FE5E3F8-15DB-4D9A-BED4-BCADD16354E4}"/>
                </a:ext>
              </a:extLst>
            </p:cNvPr>
            <p:cNvSpPr/>
            <p:nvPr/>
          </p:nvSpPr>
          <p:spPr>
            <a:xfrm>
              <a:off x="5257820" y="3919648"/>
              <a:ext cx="136204" cy="136544"/>
            </a:xfrm>
            <a:custGeom>
              <a:avLst/>
              <a:gdLst>
                <a:gd name="connsiteX0" fmla="*/ 68897 w 136204"/>
                <a:gd name="connsiteY0" fmla="*/ 0 h 136544"/>
                <a:gd name="connsiteX1" fmla="*/ 136204 w 136204"/>
                <a:gd name="connsiteY1" fmla="*/ 136545 h 136544"/>
                <a:gd name="connsiteX2" fmla="*/ 0 w 136204"/>
                <a:gd name="connsiteY2" fmla="*/ 135750 h 1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544">
                  <a:moveTo>
                    <a:pt x="68897" y="0"/>
                  </a:moveTo>
                  <a:lnTo>
                    <a:pt x="136204" y="136545"/>
                  </a:lnTo>
                  <a:lnTo>
                    <a:pt x="0" y="13575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A8DA7E0-B17B-4EF7-9C7E-DB13F8A5C083}"/>
                </a:ext>
              </a:extLst>
            </p:cNvPr>
            <p:cNvSpPr/>
            <p:nvPr/>
          </p:nvSpPr>
          <p:spPr>
            <a:xfrm>
              <a:off x="2667327" y="2624799"/>
              <a:ext cx="587267" cy="11350"/>
            </a:xfrm>
            <a:custGeom>
              <a:avLst/>
              <a:gdLst>
                <a:gd name="connsiteX0" fmla="*/ 0 w 587267"/>
                <a:gd name="connsiteY0" fmla="*/ 0 h 11350"/>
                <a:gd name="connsiteX1" fmla="*/ 587268 w 58726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267" h="11350">
                  <a:moveTo>
                    <a:pt x="0" y="0"/>
                  </a:moveTo>
                  <a:lnTo>
                    <a:pt x="58726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0DF50F4-8650-46BD-8DE1-C6F3D45BE7F0}"/>
                </a:ext>
              </a:extLst>
            </p:cNvPr>
            <p:cNvSpPr/>
            <p:nvPr/>
          </p:nvSpPr>
          <p:spPr>
            <a:xfrm>
              <a:off x="3254594" y="2562372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1BCB574-28C5-4511-907D-60523BF8BBEB}"/>
                </a:ext>
              </a:extLst>
            </p:cNvPr>
            <p:cNvSpPr/>
            <p:nvPr/>
          </p:nvSpPr>
          <p:spPr>
            <a:xfrm>
              <a:off x="679992" y="337165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CCE760-4ED0-49B9-AAE3-CEB3EEEE2DA6}"/>
                </a:ext>
              </a:extLst>
            </p:cNvPr>
            <p:cNvSpPr/>
            <p:nvPr/>
          </p:nvSpPr>
          <p:spPr>
            <a:xfrm>
              <a:off x="679992" y="359866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96C5434-DB1A-4858-85DF-4E36AEDB32D4}"/>
                </a:ext>
              </a:extLst>
            </p:cNvPr>
            <p:cNvSpPr/>
            <p:nvPr/>
          </p:nvSpPr>
          <p:spPr>
            <a:xfrm>
              <a:off x="679992" y="359866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FB562F5-07CA-4D9C-A141-39460CC49499}"/>
                </a:ext>
              </a:extLst>
            </p:cNvPr>
            <p:cNvSpPr txBox="1"/>
            <p:nvPr/>
          </p:nvSpPr>
          <p:spPr>
            <a:xfrm>
              <a:off x="1258223" y="3388360"/>
              <a:ext cx="64824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E53 Place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7C6266D-005E-497D-9D25-20829FBAD3A7}"/>
                </a:ext>
              </a:extLst>
            </p:cNvPr>
            <p:cNvSpPr txBox="1"/>
            <p:nvPr/>
          </p:nvSpPr>
          <p:spPr>
            <a:xfrm>
              <a:off x="650979" y="3615367"/>
              <a:ext cx="47798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Stettin</a:t>
              </a: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0962F09-BAE9-4FCC-A504-AFD8E1A93B6A}"/>
                </a:ext>
              </a:extLst>
            </p:cNvPr>
            <p:cNvSpPr/>
            <p:nvPr/>
          </p:nvSpPr>
          <p:spPr>
            <a:xfrm>
              <a:off x="679992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C9C8C36-0CF9-47BD-B43A-C4B83961FF23}"/>
                </a:ext>
              </a:extLst>
            </p:cNvPr>
            <p:cNvSpPr/>
            <p:nvPr/>
          </p:nvSpPr>
          <p:spPr>
            <a:xfrm>
              <a:off x="679992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2A52D3F-1468-418E-A842-8714B3FBADB7}"/>
                </a:ext>
              </a:extLst>
            </p:cNvPr>
            <p:cNvSpPr/>
            <p:nvPr/>
          </p:nvSpPr>
          <p:spPr>
            <a:xfrm>
              <a:off x="679992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F89924F-AEB6-4B4C-B8B3-3285D9DB8922}"/>
                </a:ext>
              </a:extLst>
            </p:cNvPr>
            <p:cNvSpPr txBox="1"/>
            <p:nvPr/>
          </p:nvSpPr>
          <p:spPr>
            <a:xfrm>
              <a:off x="1207147" y="5862739"/>
              <a:ext cx="750398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E60 Number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B869EAE-F1E5-4542-A48F-11C7D5B7A90A}"/>
                </a:ext>
              </a:extLst>
            </p:cNvPr>
            <p:cNvSpPr txBox="1"/>
            <p:nvPr/>
          </p:nvSpPr>
          <p:spPr>
            <a:xfrm>
              <a:off x="650979" y="6089746"/>
              <a:ext cx="38718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zwei</a:t>
              </a: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8200C132-E5A8-4B99-B7F5-2FABCB928184}"/>
                </a:ext>
              </a:extLst>
            </p:cNvPr>
            <p:cNvSpPr/>
            <p:nvPr/>
          </p:nvSpPr>
          <p:spPr>
            <a:xfrm>
              <a:off x="3177298" y="4644255"/>
              <a:ext cx="204533" cy="58113"/>
            </a:xfrm>
            <a:custGeom>
              <a:avLst/>
              <a:gdLst>
                <a:gd name="connsiteX0" fmla="*/ 204533 w 204533"/>
                <a:gd name="connsiteY0" fmla="*/ 58114 h 58113"/>
                <a:gd name="connsiteX1" fmla="*/ 113 w 204533"/>
                <a:gd name="connsiteY1" fmla="*/ 57319 h 58113"/>
                <a:gd name="connsiteX2" fmla="*/ 0 w 204533"/>
                <a:gd name="connsiteY2" fmla="*/ 0 h 5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533" h="58113">
                  <a:moveTo>
                    <a:pt x="204533" y="58114"/>
                  </a:moveTo>
                  <a:lnTo>
                    <a:pt x="113" y="57319"/>
                  </a:ln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9543109-D4D9-4CB3-831E-C55721036684}"/>
                </a:ext>
              </a:extLst>
            </p:cNvPr>
            <p:cNvSpPr/>
            <p:nvPr/>
          </p:nvSpPr>
          <p:spPr>
            <a:xfrm>
              <a:off x="3114872" y="4519401"/>
              <a:ext cx="124853" cy="124967"/>
            </a:xfrm>
            <a:custGeom>
              <a:avLst/>
              <a:gdLst>
                <a:gd name="connsiteX0" fmla="*/ 62200 w 124853"/>
                <a:gd name="connsiteY0" fmla="*/ 0 h 124967"/>
                <a:gd name="connsiteX1" fmla="*/ 124854 w 124853"/>
                <a:gd name="connsiteY1" fmla="*/ 124741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0"/>
                  </a:moveTo>
                  <a:lnTo>
                    <a:pt x="124854" y="124741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A9A3B40-FC29-45C7-A24C-3CFC243C29CB}"/>
                </a:ext>
              </a:extLst>
            </p:cNvPr>
            <p:cNvSpPr/>
            <p:nvPr/>
          </p:nvSpPr>
          <p:spPr>
            <a:xfrm>
              <a:off x="4425611" y="4574791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B399AD02-4CFB-4090-AD4F-70574D02088B}"/>
                </a:ext>
              </a:extLst>
            </p:cNvPr>
            <p:cNvSpPr/>
            <p:nvPr/>
          </p:nvSpPr>
          <p:spPr>
            <a:xfrm>
              <a:off x="4425611" y="4801798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67FC2494-62A1-43F6-B0EB-5E7A39B88419}"/>
                </a:ext>
              </a:extLst>
            </p:cNvPr>
            <p:cNvSpPr/>
            <p:nvPr/>
          </p:nvSpPr>
          <p:spPr>
            <a:xfrm>
              <a:off x="4425611" y="4801798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78946F1-624F-466A-909C-AE29DE14B7F2}"/>
                </a:ext>
              </a:extLst>
            </p:cNvPr>
            <p:cNvSpPr txBox="1"/>
            <p:nvPr/>
          </p:nvSpPr>
          <p:spPr>
            <a:xfrm>
              <a:off x="4918715" y="4591498"/>
              <a:ext cx="8185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E8 Acquisition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6A169BC-EE09-4A75-97C6-0E8ED65E3C6B}"/>
                </a:ext>
              </a:extLst>
            </p:cNvPr>
            <p:cNvSpPr txBox="1"/>
            <p:nvPr/>
          </p:nvSpPr>
          <p:spPr>
            <a:xfrm>
              <a:off x="4396598" y="4818505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schenkt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652FAAFF-ACA9-4547-B689-5A83398D63E0}"/>
                </a:ext>
              </a:extLst>
            </p:cNvPr>
            <p:cNvSpPr/>
            <p:nvPr/>
          </p:nvSpPr>
          <p:spPr>
            <a:xfrm>
              <a:off x="9987288" y="5716864"/>
              <a:ext cx="11350" cy="242670"/>
            </a:xfrm>
            <a:custGeom>
              <a:avLst/>
              <a:gdLst>
                <a:gd name="connsiteX0" fmla="*/ 0 w 11350"/>
                <a:gd name="connsiteY0" fmla="*/ 242671 h 242670"/>
                <a:gd name="connsiteX1" fmla="*/ 0 w 11350"/>
                <a:gd name="connsiteY1" fmla="*/ 0 h 2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42670">
                  <a:moveTo>
                    <a:pt x="0" y="24267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28E342-CF38-405A-A75B-16FF7F24DDE4}"/>
                </a:ext>
              </a:extLst>
            </p:cNvPr>
            <p:cNvSpPr/>
            <p:nvPr/>
          </p:nvSpPr>
          <p:spPr>
            <a:xfrm>
              <a:off x="9079259" y="4178891"/>
              <a:ext cx="11350" cy="170255"/>
            </a:xfrm>
            <a:custGeom>
              <a:avLst/>
              <a:gdLst>
                <a:gd name="connsiteX0" fmla="*/ 0 w 11350"/>
                <a:gd name="connsiteY0" fmla="*/ 170255 h 170255"/>
                <a:gd name="connsiteX1" fmla="*/ 0 w 11350"/>
                <a:gd name="connsiteY1" fmla="*/ 0 h 17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70255">
                  <a:moveTo>
                    <a:pt x="0" y="170255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9CACBDC-EB8F-4E17-9436-C36413DEE313}"/>
                </a:ext>
              </a:extLst>
            </p:cNvPr>
            <p:cNvSpPr/>
            <p:nvPr/>
          </p:nvSpPr>
          <p:spPr>
            <a:xfrm>
              <a:off x="9022508" y="4065387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59A4EE4-5BFA-447B-B3C3-3B34F9471A24}"/>
                </a:ext>
              </a:extLst>
            </p:cNvPr>
            <p:cNvSpPr/>
            <p:nvPr/>
          </p:nvSpPr>
          <p:spPr>
            <a:xfrm>
              <a:off x="8625245" y="595953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60E9263-4A48-48B0-BBFC-76E73C2B3197}"/>
                </a:ext>
              </a:extLst>
            </p:cNvPr>
            <p:cNvSpPr/>
            <p:nvPr/>
          </p:nvSpPr>
          <p:spPr>
            <a:xfrm>
              <a:off x="8625245" y="618654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28D56CA-AB19-4FB7-80AB-C46EAA89DBF4}"/>
                </a:ext>
              </a:extLst>
            </p:cNvPr>
            <p:cNvSpPr/>
            <p:nvPr/>
          </p:nvSpPr>
          <p:spPr>
            <a:xfrm>
              <a:off x="8625245" y="618654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66BA387-883B-4B59-9BC2-D384238D6157}"/>
                </a:ext>
              </a:extLst>
            </p:cNvPr>
            <p:cNvSpPr txBox="1"/>
            <p:nvPr/>
          </p:nvSpPr>
          <p:spPr>
            <a:xfrm>
              <a:off x="8897016" y="5976242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E28 Conceptual Object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D6930F3-1DF1-4B8A-BACA-6EE4AC26635B}"/>
                </a:ext>
              </a:extLst>
            </p:cNvPr>
            <p:cNvSpPr txBox="1"/>
            <p:nvPr/>
          </p:nvSpPr>
          <p:spPr>
            <a:xfrm>
              <a:off x="8596232" y="6203249"/>
              <a:ext cx="7163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Orang-Utan</a:t>
              </a: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AD9D758D-B0FC-49C1-8390-E1E78FB2AC76}"/>
                </a:ext>
              </a:extLst>
            </p:cNvPr>
            <p:cNvSpPr/>
            <p:nvPr/>
          </p:nvSpPr>
          <p:spPr>
            <a:xfrm>
              <a:off x="7717216" y="4632905"/>
              <a:ext cx="11350" cy="21338"/>
            </a:xfrm>
            <a:custGeom>
              <a:avLst/>
              <a:gdLst>
                <a:gd name="connsiteX0" fmla="*/ 0 w 11350"/>
                <a:gd name="connsiteY0" fmla="*/ 21339 h 21338"/>
                <a:gd name="connsiteX1" fmla="*/ 0 w 11350"/>
                <a:gd name="connsiteY1" fmla="*/ 0 h 2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1338">
                  <a:moveTo>
                    <a:pt x="0" y="21339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1C3848D-9AAB-4544-AA7C-44886215E612}"/>
                </a:ext>
              </a:extLst>
            </p:cNvPr>
            <p:cNvSpPr/>
            <p:nvPr/>
          </p:nvSpPr>
          <p:spPr>
            <a:xfrm>
              <a:off x="7654789" y="4508051"/>
              <a:ext cx="124853" cy="124853"/>
            </a:xfrm>
            <a:custGeom>
              <a:avLst/>
              <a:gdLst>
                <a:gd name="connsiteX0" fmla="*/ 62427 w 124853"/>
                <a:gd name="connsiteY0" fmla="*/ 0 h 124853"/>
                <a:gd name="connsiteX1" fmla="*/ 124854 w 124853"/>
                <a:gd name="connsiteY1" fmla="*/ 124854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0"/>
                  </a:moveTo>
                  <a:lnTo>
                    <a:pt x="124854" y="124854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0C500A-BE62-494A-B7F4-4E85B6F05C91}"/>
                </a:ext>
              </a:extLst>
            </p:cNvPr>
            <p:cNvSpPr/>
            <p:nvPr/>
          </p:nvSpPr>
          <p:spPr>
            <a:xfrm>
              <a:off x="6809187" y="4960703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C8DB4FD-E75B-4971-B139-56BDFFAFE564}"/>
                </a:ext>
              </a:extLst>
            </p:cNvPr>
            <p:cNvSpPr/>
            <p:nvPr/>
          </p:nvSpPr>
          <p:spPr>
            <a:xfrm>
              <a:off x="6809187" y="5187711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DED5E367-96E6-4380-89E0-BD78F61085DE}"/>
                </a:ext>
              </a:extLst>
            </p:cNvPr>
            <p:cNvSpPr/>
            <p:nvPr/>
          </p:nvSpPr>
          <p:spPr>
            <a:xfrm>
              <a:off x="6809187" y="5187711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57D4B81-7EE1-4AD4-BF0F-10CDFB3FBD20}"/>
                </a:ext>
              </a:extLst>
            </p:cNvPr>
            <p:cNvSpPr txBox="1"/>
            <p:nvPr/>
          </p:nvSpPr>
          <p:spPr>
            <a:xfrm>
              <a:off x="7080959" y="4977410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8F05EC9-79BB-4A34-B935-C18346807FFE}"/>
                </a:ext>
              </a:extLst>
            </p:cNvPr>
            <p:cNvSpPr txBox="1"/>
            <p:nvPr/>
          </p:nvSpPr>
          <p:spPr>
            <a:xfrm>
              <a:off x="6780174" y="5204418"/>
              <a:ext cx="95470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Schausammlung</a:t>
              </a: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6D92D0D-35CE-4927-B870-AB0DBD4A7F76}"/>
                </a:ext>
              </a:extLst>
            </p:cNvPr>
            <p:cNvSpPr/>
            <p:nvPr/>
          </p:nvSpPr>
          <p:spPr>
            <a:xfrm>
              <a:off x="6809187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5AA0FC0-D793-4F80-8D1C-C90BE75B5C58}"/>
                </a:ext>
              </a:extLst>
            </p:cNvPr>
            <p:cNvSpPr/>
            <p:nvPr/>
          </p:nvSpPr>
          <p:spPr>
            <a:xfrm>
              <a:off x="6809187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CF40688A-D626-4763-BA71-31A5BF215B7E}"/>
                </a:ext>
              </a:extLst>
            </p:cNvPr>
            <p:cNvSpPr/>
            <p:nvPr/>
          </p:nvSpPr>
          <p:spPr>
            <a:xfrm>
              <a:off x="6809187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4EB93EF-C4B6-47F4-9005-DEADF711EAFE}"/>
                </a:ext>
              </a:extLst>
            </p:cNvPr>
            <p:cNvSpPr txBox="1"/>
            <p:nvPr/>
          </p:nvSpPr>
          <p:spPr>
            <a:xfrm>
              <a:off x="7137710" y="3989929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77A4B1C1-46F6-4C02-8BF7-30D71A4BEAE7}"/>
                </a:ext>
              </a:extLst>
            </p:cNvPr>
            <p:cNvSpPr txBox="1"/>
            <p:nvPr/>
          </p:nvSpPr>
          <p:spPr>
            <a:xfrm>
              <a:off x="6780174" y="4216936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 Sammlung</a:t>
              </a:r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C123E41-7B08-4291-AC91-9E9BFBFA3E1C}"/>
                </a:ext>
              </a:extLst>
            </p:cNvPr>
            <p:cNvSpPr/>
            <p:nvPr/>
          </p:nvSpPr>
          <p:spPr>
            <a:xfrm>
              <a:off x="7149698" y="5630375"/>
              <a:ext cx="1313917" cy="459916"/>
            </a:xfrm>
            <a:custGeom>
              <a:avLst/>
              <a:gdLst>
                <a:gd name="connsiteX0" fmla="*/ 0 w 1313917"/>
                <a:gd name="connsiteY0" fmla="*/ 0 h 459916"/>
                <a:gd name="connsiteX1" fmla="*/ 737774 w 1313917"/>
                <a:gd name="connsiteY1" fmla="*/ 340 h 459916"/>
                <a:gd name="connsiteX2" fmla="*/ 737774 w 1313917"/>
                <a:gd name="connsiteY2" fmla="*/ 459916 h 459916"/>
                <a:gd name="connsiteX3" fmla="*/ 1313918 w 1313917"/>
                <a:gd name="connsiteY3" fmla="*/ 459690 h 45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917" h="459916">
                  <a:moveTo>
                    <a:pt x="0" y="0"/>
                  </a:moveTo>
                  <a:lnTo>
                    <a:pt x="737774" y="340"/>
                  </a:lnTo>
                  <a:lnTo>
                    <a:pt x="737774" y="459916"/>
                  </a:lnTo>
                  <a:lnTo>
                    <a:pt x="1313918" y="45969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7751FA3-BB79-4FB0-B4D1-01D01CE1602C}"/>
                </a:ext>
              </a:extLst>
            </p:cNvPr>
            <p:cNvSpPr/>
            <p:nvPr/>
          </p:nvSpPr>
          <p:spPr>
            <a:xfrm>
              <a:off x="8463616" y="6021962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114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114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43D729DE-311F-40F3-A14D-693DCE16E256}"/>
                </a:ext>
              </a:extLst>
            </p:cNvPr>
            <p:cNvSpPr/>
            <p:nvPr/>
          </p:nvSpPr>
          <p:spPr>
            <a:xfrm>
              <a:off x="3412251" y="6368148"/>
              <a:ext cx="332679" cy="230866"/>
            </a:xfrm>
            <a:custGeom>
              <a:avLst/>
              <a:gdLst>
                <a:gd name="connsiteX0" fmla="*/ 332339 w 332679"/>
                <a:gd name="connsiteY0" fmla="*/ 0 h 230866"/>
                <a:gd name="connsiteX1" fmla="*/ 332679 w 332679"/>
                <a:gd name="connsiteY1" fmla="*/ 230185 h 230866"/>
                <a:gd name="connsiteX2" fmla="*/ 0 w 332679"/>
                <a:gd name="connsiteY2" fmla="*/ 230866 h 23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679" h="230866">
                  <a:moveTo>
                    <a:pt x="332339" y="0"/>
                  </a:moveTo>
                  <a:lnTo>
                    <a:pt x="332679" y="230185"/>
                  </a:lnTo>
                  <a:lnTo>
                    <a:pt x="0" y="230866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FBA56FDC-C4E0-4344-ACB2-970921C2F3C0}"/>
                </a:ext>
              </a:extLst>
            </p:cNvPr>
            <p:cNvSpPr/>
            <p:nvPr/>
          </p:nvSpPr>
          <p:spPr>
            <a:xfrm>
              <a:off x="4085668" y="5093049"/>
              <a:ext cx="469451" cy="195680"/>
            </a:xfrm>
            <a:custGeom>
              <a:avLst/>
              <a:gdLst>
                <a:gd name="connsiteX0" fmla="*/ 0 w 469451"/>
                <a:gd name="connsiteY0" fmla="*/ 195680 h 195680"/>
                <a:gd name="connsiteX1" fmla="*/ 568 w 469451"/>
                <a:gd name="connsiteY1" fmla="*/ 94662 h 195680"/>
                <a:gd name="connsiteX2" fmla="*/ 469451 w 469451"/>
                <a:gd name="connsiteY2" fmla="*/ 94662 h 195680"/>
                <a:gd name="connsiteX3" fmla="*/ 468883 w 469451"/>
                <a:gd name="connsiteY3" fmla="*/ 0 h 1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51" h="195680">
                  <a:moveTo>
                    <a:pt x="0" y="195680"/>
                  </a:moveTo>
                  <a:lnTo>
                    <a:pt x="568" y="94662"/>
                  </a:lnTo>
                  <a:lnTo>
                    <a:pt x="469451" y="94662"/>
                  </a:lnTo>
                  <a:lnTo>
                    <a:pt x="468883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66581FE-C231-4EC3-B965-F2D12AA2A026}"/>
                </a:ext>
              </a:extLst>
            </p:cNvPr>
            <p:cNvSpPr/>
            <p:nvPr/>
          </p:nvSpPr>
          <p:spPr>
            <a:xfrm>
              <a:off x="3006816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F2C1C9B-CE9C-42DF-ABC9-B78376B2AE15}"/>
                </a:ext>
              </a:extLst>
            </p:cNvPr>
            <p:cNvSpPr/>
            <p:nvPr/>
          </p:nvSpPr>
          <p:spPr>
            <a:xfrm>
              <a:off x="3006816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8843C1C-76A2-4BED-9C52-2368328F6A0A}"/>
                </a:ext>
              </a:extLst>
            </p:cNvPr>
            <p:cNvSpPr/>
            <p:nvPr/>
          </p:nvSpPr>
          <p:spPr>
            <a:xfrm>
              <a:off x="3006816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CDA8E62-5640-4FC4-BE22-BB4A70E616A5}"/>
                </a:ext>
              </a:extLst>
            </p:cNvPr>
            <p:cNvSpPr txBox="1"/>
            <p:nvPr/>
          </p:nvSpPr>
          <p:spPr>
            <a:xfrm>
              <a:off x="3318314" y="5862739"/>
              <a:ext cx="118171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E20 Biological Object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C3546094-2E44-49EA-B495-79DF6174B499}"/>
                </a:ext>
              </a:extLst>
            </p:cNvPr>
            <p:cNvSpPr txBox="1"/>
            <p:nvPr/>
          </p:nvSpPr>
          <p:spPr>
            <a:xfrm>
              <a:off x="2977803" y="6089746"/>
              <a:ext cx="36448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Fell</a:t>
              </a:r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D6FD87B-0214-4376-99D1-B3C29B7B131A}"/>
                </a:ext>
              </a:extLst>
            </p:cNvPr>
            <p:cNvSpPr/>
            <p:nvPr/>
          </p:nvSpPr>
          <p:spPr>
            <a:xfrm>
              <a:off x="3860136" y="4949353"/>
              <a:ext cx="565475" cy="119405"/>
            </a:xfrm>
            <a:custGeom>
              <a:avLst/>
              <a:gdLst>
                <a:gd name="connsiteX0" fmla="*/ 0 w 565475"/>
                <a:gd name="connsiteY0" fmla="*/ 119179 h 119405"/>
                <a:gd name="connsiteX1" fmla="*/ 281716 w 565475"/>
                <a:gd name="connsiteY1" fmla="*/ 119406 h 119405"/>
                <a:gd name="connsiteX2" fmla="*/ 281716 w 565475"/>
                <a:gd name="connsiteY2" fmla="*/ 340 h 119405"/>
                <a:gd name="connsiteX3" fmla="*/ 565475 w 565475"/>
                <a:gd name="connsiteY3" fmla="*/ 0 h 11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475" h="119405">
                  <a:moveTo>
                    <a:pt x="0" y="119179"/>
                  </a:moveTo>
                  <a:lnTo>
                    <a:pt x="281716" y="119406"/>
                  </a:lnTo>
                  <a:lnTo>
                    <a:pt x="281716" y="340"/>
                  </a:lnTo>
                  <a:lnTo>
                    <a:pt x="565475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71A60BDB-CEA4-4B2D-BCDF-C4E5217A4524}"/>
                </a:ext>
              </a:extLst>
            </p:cNvPr>
            <p:cNvSpPr/>
            <p:nvPr/>
          </p:nvSpPr>
          <p:spPr>
            <a:xfrm>
              <a:off x="1588021" y="4881251"/>
              <a:ext cx="11350" cy="100791"/>
            </a:xfrm>
            <a:custGeom>
              <a:avLst/>
              <a:gdLst>
                <a:gd name="connsiteX0" fmla="*/ 0 w 11350"/>
                <a:gd name="connsiteY0" fmla="*/ 100791 h 100791"/>
                <a:gd name="connsiteX1" fmla="*/ 0 w 11350"/>
                <a:gd name="connsiteY1" fmla="*/ 0 h 10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0791">
                  <a:moveTo>
                    <a:pt x="0" y="10079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2FCBFE2D-2FEC-4D35-A229-CCE09B7EE046}"/>
                </a:ext>
              </a:extLst>
            </p:cNvPr>
            <p:cNvSpPr/>
            <p:nvPr/>
          </p:nvSpPr>
          <p:spPr>
            <a:xfrm>
              <a:off x="1525594" y="4982042"/>
              <a:ext cx="124853" cy="124853"/>
            </a:xfrm>
            <a:custGeom>
              <a:avLst/>
              <a:gdLst>
                <a:gd name="connsiteX0" fmla="*/ 62427 w 124853"/>
                <a:gd name="connsiteY0" fmla="*/ 124854 h 124853"/>
                <a:gd name="connsiteX1" fmla="*/ 0 w 124853"/>
                <a:gd name="connsiteY1" fmla="*/ 0 h 124853"/>
                <a:gd name="connsiteX2" fmla="*/ 124854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124854"/>
                  </a:moveTo>
                  <a:lnTo>
                    <a:pt x="0" y="0"/>
                  </a:lnTo>
                  <a:lnTo>
                    <a:pt x="124854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BF12E0C-6095-4301-8EDE-22DC811E7AAE}"/>
                </a:ext>
              </a:extLst>
            </p:cNvPr>
            <p:cNvSpPr/>
            <p:nvPr/>
          </p:nvSpPr>
          <p:spPr>
            <a:xfrm>
              <a:off x="1586886" y="4574451"/>
              <a:ext cx="226326" cy="81155"/>
            </a:xfrm>
            <a:custGeom>
              <a:avLst/>
              <a:gdLst>
                <a:gd name="connsiteX0" fmla="*/ 226326 w 226326"/>
                <a:gd name="connsiteY0" fmla="*/ 0 h 81155"/>
                <a:gd name="connsiteX1" fmla="*/ 0 w 226326"/>
                <a:gd name="connsiteY1" fmla="*/ 340 h 81155"/>
                <a:gd name="connsiteX2" fmla="*/ 227 w 226326"/>
                <a:gd name="connsiteY2" fmla="*/ 81155 h 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326" h="81155">
                  <a:moveTo>
                    <a:pt x="226326" y="0"/>
                  </a:moveTo>
                  <a:lnTo>
                    <a:pt x="0" y="340"/>
                  </a:lnTo>
                  <a:lnTo>
                    <a:pt x="227" y="8115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3DF4EDD3-C1A6-41B8-805E-D49A48738032}"/>
                </a:ext>
              </a:extLst>
            </p:cNvPr>
            <p:cNvSpPr/>
            <p:nvPr/>
          </p:nvSpPr>
          <p:spPr>
            <a:xfrm>
              <a:off x="679992" y="405267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A196EAD5-8D49-4BEC-8FC0-8B014D5E9B8F}"/>
                </a:ext>
              </a:extLst>
            </p:cNvPr>
            <p:cNvSpPr/>
            <p:nvPr/>
          </p:nvSpPr>
          <p:spPr>
            <a:xfrm>
              <a:off x="679992" y="427968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9DDCE247-8721-4548-BD97-D0F60118E3B4}"/>
                </a:ext>
              </a:extLst>
            </p:cNvPr>
            <p:cNvSpPr/>
            <p:nvPr/>
          </p:nvSpPr>
          <p:spPr>
            <a:xfrm>
              <a:off x="679992" y="427968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56155E47-3B03-4BD3-9820-E085E9165622}"/>
                </a:ext>
              </a:extLst>
            </p:cNvPr>
            <p:cNvSpPr txBox="1"/>
            <p:nvPr/>
          </p:nvSpPr>
          <p:spPr>
            <a:xfrm>
              <a:off x="1144720" y="4069382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E52 Time-Span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379B131F-56AA-4BCA-9AB5-0C4729B5EA65}"/>
                </a:ext>
              </a:extLst>
            </p:cNvPr>
            <p:cNvSpPr txBox="1"/>
            <p:nvPr/>
          </p:nvSpPr>
          <p:spPr>
            <a:xfrm>
              <a:off x="650979" y="4296389"/>
              <a:ext cx="4098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1890</a:t>
              </a:r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A241A2F4-0FC5-4A38-9E1E-C6E752D86FE6}"/>
                </a:ext>
              </a:extLst>
            </p:cNvPr>
            <p:cNvSpPr/>
            <p:nvPr/>
          </p:nvSpPr>
          <p:spPr>
            <a:xfrm>
              <a:off x="9760281" y="3421595"/>
              <a:ext cx="11350" cy="108963"/>
            </a:xfrm>
            <a:custGeom>
              <a:avLst/>
              <a:gdLst>
                <a:gd name="connsiteX0" fmla="*/ 0 w 11350"/>
                <a:gd name="connsiteY0" fmla="*/ 108963 h 108963"/>
                <a:gd name="connsiteX1" fmla="*/ 0 w 11350"/>
                <a:gd name="connsiteY1" fmla="*/ 0 h 10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8963">
                  <a:moveTo>
                    <a:pt x="0" y="108963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58D942B3-9673-475B-A598-B796B775391B}"/>
                </a:ext>
              </a:extLst>
            </p:cNvPr>
            <p:cNvSpPr/>
            <p:nvPr/>
          </p:nvSpPr>
          <p:spPr>
            <a:xfrm>
              <a:off x="8852252" y="3530558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54C43F7D-0B14-479A-B4B7-4D13B61D6959}"/>
                </a:ext>
              </a:extLst>
            </p:cNvPr>
            <p:cNvSpPr/>
            <p:nvPr/>
          </p:nvSpPr>
          <p:spPr>
            <a:xfrm>
              <a:off x="8852252" y="3757565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81B31A13-E0B9-4027-A9E9-3B93D2C29E33}"/>
                </a:ext>
              </a:extLst>
            </p:cNvPr>
            <p:cNvSpPr/>
            <p:nvPr/>
          </p:nvSpPr>
          <p:spPr>
            <a:xfrm>
              <a:off x="8852252" y="3757565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31A8C1C9-D1DF-4CEF-B8BA-5DD1F44578AC}"/>
                </a:ext>
              </a:extLst>
            </p:cNvPr>
            <p:cNvSpPr txBox="1"/>
            <p:nvPr/>
          </p:nvSpPr>
          <p:spPr>
            <a:xfrm>
              <a:off x="9356706" y="3547265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D3091D51-C545-4A0B-B0ED-B8B20FCAA81B}"/>
                </a:ext>
              </a:extLst>
            </p:cNvPr>
            <p:cNvSpPr txBox="1"/>
            <p:nvPr/>
          </p:nvSpPr>
          <p:spPr>
            <a:xfrm>
              <a:off x="8823239" y="3774272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Q41050</a:t>
              </a: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251DD22-EF88-4A12-8285-FFC237D563D0}"/>
                </a:ext>
              </a:extLst>
            </p:cNvPr>
            <p:cNvSpPr txBox="1"/>
            <p:nvPr/>
          </p:nvSpPr>
          <p:spPr>
            <a:xfrm>
              <a:off x="4657656" y="4148834"/>
              <a:ext cx="1390124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fr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om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1FBA2B28-E70D-49DB-8E31-B0E39CACA49B}"/>
                </a:ext>
              </a:extLst>
            </p:cNvPr>
            <p:cNvSpPr/>
            <p:nvPr/>
          </p:nvSpPr>
          <p:spPr>
            <a:xfrm>
              <a:off x="5333640" y="4393185"/>
              <a:ext cx="11350" cy="181605"/>
            </a:xfrm>
            <a:custGeom>
              <a:avLst/>
              <a:gdLst>
                <a:gd name="connsiteX0" fmla="*/ 0 w 11350"/>
                <a:gd name="connsiteY0" fmla="*/ 181606 h 181605"/>
                <a:gd name="connsiteX1" fmla="*/ 0 w 11350"/>
                <a:gd name="connsiteY1" fmla="*/ 0 h 18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81605">
                  <a:moveTo>
                    <a:pt x="0" y="181606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F8BFEAEE-AE64-47A1-B27D-E3A110D36C7A}"/>
                </a:ext>
              </a:extLst>
            </p:cNvPr>
            <p:cNvSpPr txBox="1"/>
            <p:nvPr/>
          </p:nvSpPr>
          <p:spPr>
            <a:xfrm>
              <a:off x="7007181" y="4682301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F3B3128-8455-43E3-B46A-4332CD2A4F8C}"/>
                </a:ext>
              </a:extLst>
            </p:cNvPr>
            <p:cNvSpPr/>
            <p:nvPr/>
          </p:nvSpPr>
          <p:spPr>
            <a:xfrm>
              <a:off x="7660464" y="4881251"/>
              <a:ext cx="57092" cy="79452"/>
            </a:xfrm>
            <a:custGeom>
              <a:avLst/>
              <a:gdLst>
                <a:gd name="connsiteX0" fmla="*/ 0 w 57092"/>
                <a:gd name="connsiteY0" fmla="*/ 79453 h 79452"/>
                <a:gd name="connsiteX1" fmla="*/ 57093 w 57092"/>
                <a:gd name="connsiteY1" fmla="*/ 79453 h 79452"/>
                <a:gd name="connsiteX2" fmla="*/ 56752 w 57092"/>
                <a:gd name="connsiteY2" fmla="*/ 0 h 7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2" h="79452">
                  <a:moveTo>
                    <a:pt x="0" y="79453"/>
                  </a:moveTo>
                  <a:lnTo>
                    <a:pt x="57093" y="79453"/>
                  </a:lnTo>
                  <a:lnTo>
                    <a:pt x="5675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89AC4615-A4D6-4069-8766-7B30027F28D9}"/>
                </a:ext>
              </a:extLst>
            </p:cNvPr>
            <p:cNvSpPr/>
            <p:nvPr/>
          </p:nvSpPr>
          <p:spPr>
            <a:xfrm>
              <a:off x="2274718" y="4723594"/>
              <a:ext cx="559799" cy="351974"/>
            </a:xfrm>
            <a:custGeom>
              <a:avLst/>
              <a:gdLst>
                <a:gd name="connsiteX0" fmla="*/ 0 w 559799"/>
                <a:gd name="connsiteY0" fmla="*/ 0 h 351974"/>
                <a:gd name="connsiteX1" fmla="*/ 227 w 559799"/>
                <a:gd name="connsiteY1" fmla="*/ 191708 h 351974"/>
                <a:gd name="connsiteX2" fmla="*/ 448680 w 559799"/>
                <a:gd name="connsiteY2" fmla="*/ 191708 h 351974"/>
                <a:gd name="connsiteX3" fmla="*/ 448680 w 559799"/>
                <a:gd name="connsiteY3" fmla="*/ 351407 h 351974"/>
                <a:gd name="connsiteX4" fmla="*/ 559800 w 559799"/>
                <a:gd name="connsiteY4" fmla="*/ 351975 h 35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799" h="351974">
                  <a:moveTo>
                    <a:pt x="0" y="0"/>
                  </a:moveTo>
                  <a:lnTo>
                    <a:pt x="227" y="191708"/>
                  </a:lnTo>
                  <a:lnTo>
                    <a:pt x="448680" y="191708"/>
                  </a:lnTo>
                  <a:lnTo>
                    <a:pt x="448680" y="351407"/>
                  </a:lnTo>
                  <a:lnTo>
                    <a:pt x="559800" y="35197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4D42458C-56C4-42B5-B156-5E6373044BCF}"/>
                </a:ext>
              </a:extLst>
            </p:cNvPr>
            <p:cNvSpPr/>
            <p:nvPr/>
          </p:nvSpPr>
          <p:spPr>
            <a:xfrm>
              <a:off x="2212291" y="4598740"/>
              <a:ext cx="124853" cy="124853"/>
            </a:xfrm>
            <a:custGeom>
              <a:avLst/>
              <a:gdLst>
                <a:gd name="connsiteX0" fmla="*/ 62200 w 124853"/>
                <a:gd name="connsiteY0" fmla="*/ 0 h 124853"/>
                <a:gd name="connsiteX1" fmla="*/ 124854 w 124853"/>
                <a:gd name="connsiteY1" fmla="*/ 124741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200" y="0"/>
                  </a:moveTo>
                  <a:lnTo>
                    <a:pt x="124854" y="124741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CA55AFA9-9F1D-4578-8ED4-747ECAD71D15}"/>
                </a:ext>
              </a:extLst>
            </p:cNvPr>
            <p:cNvSpPr/>
            <p:nvPr/>
          </p:nvSpPr>
          <p:spPr>
            <a:xfrm>
              <a:off x="679992" y="5119609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FCF53A8E-E65F-4E5E-B1A6-009499417FEC}"/>
                </a:ext>
              </a:extLst>
            </p:cNvPr>
            <p:cNvSpPr/>
            <p:nvPr/>
          </p:nvSpPr>
          <p:spPr>
            <a:xfrm>
              <a:off x="679992" y="5346616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1C515DF-9DD9-422E-A7E2-7D31BF438D29}"/>
                </a:ext>
              </a:extLst>
            </p:cNvPr>
            <p:cNvSpPr/>
            <p:nvPr/>
          </p:nvSpPr>
          <p:spPr>
            <a:xfrm>
              <a:off x="679992" y="5346616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11AEC7F-17D3-4556-BF39-ED3242E4D6E0}"/>
                </a:ext>
              </a:extLst>
            </p:cNvPr>
            <p:cNvSpPr txBox="1"/>
            <p:nvPr/>
          </p:nvSpPr>
          <p:spPr>
            <a:xfrm>
              <a:off x="1275249" y="5136316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6A1222D2-1BE2-4A6C-B0A0-62D131DDE374}"/>
                </a:ext>
              </a:extLst>
            </p:cNvPr>
            <p:cNvSpPr txBox="1"/>
            <p:nvPr/>
          </p:nvSpPr>
          <p:spPr>
            <a:xfrm>
              <a:off x="650979" y="5363323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Accession Date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477ADB61-181F-4DF5-BDAB-7BDCDEF2DB7B}"/>
                </a:ext>
              </a:extLst>
            </p:cNvPr>
            <p:cNvSpPr txBox="1"/>
            <p:nvPr/>
          </p:nvSpPr>
          <p:spPr>
            <a:xfrm>
              <a:off x="1218497" y="4682301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AD8C0072-7C64-44B2-81BC-1BCA32D6FF0A}"/>
                </a:ext>
              </a:extLst>
            </p:cNvPr>
            <p:cNvSpPr/>
            <p:nvPr/>
          </p:nvSpPr>
          <p:spPr>
            <a:xfrm>
              <a:off x="7728566" y="2588478"/>
              <a:ext cx="872615" cy="4880"/>
            </a:xfrm>
            <a:custGeom>
              <a:avLst/>
              <a:gdLst>
                <a:gd name="connsiteX0" fmla="*/ 0 w 872615"/>
                <a:gd name="connsiteY0" fmla="*/ 0 h 4880"/>
                <a:gd name="connsiteX1" fmla="*/ 872616 w 872615"/>
                <a:gd name="connsiteY1" fmla="*/ 488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615" h="4880">
                  <a:moveTo>
                    <a:pt x="0" y="0"/>
                  </a:moveTo>
                  <a:lnTo>
                    <a:pt x="872616" y="4881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51BFCC-083A-44E6-AFDB-5178B3E5BE1D}"/>
                </a:ext>
              </a:extLst>
            </p:cNvPr>
            <p:cNvSpPr/>
            <p:nvPr/>
          </p:nvSpPr>
          <p:spPr>
            <a:xfrm>
              <a:off x="8600841" y="2530932"/>
              <a:ext cx="125194" cy="124853"/>
            </a:xfrm>
            <a:custGeom>
              <a:avLst/>
              <a:gdLst>
                <a:gd name="connsiteX0" fmla="*/ 125195 w 125194"/>
                <a:gd name="connsiteY0" fmla="*/ 63108 h 124853"/>
                <a:gd name="connsiteX1" fmla="*/ 0 w 125194"/>
                <a:gd name="connsiteY1" fmla="*/ 124854 h 124853"/>
                <a:gd name="connsiteX2" fmla="*/ 681 w 125194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194" h="124853">
                  <a:moveTo>
                    <a:pt x="125195" y="63108"/>
                  </a:moveTo>
                  <a:lnTo>
                    <a:pt x="0" y="124854"/>
                  </a:lnTo>
                  <a:lnTo>
                    <a:pt x="681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B7389418-274B-4234-A59E-9C58E2B44F8D}"/>
                </a:ext>
              </a:extLst>
            </p:cNvPr>
            <p:cNvSpPr/>
            <p:nvPr/>
          </p:nvSpPr>
          <p:spPr>
            <a:xfrm>
              <a:off x="3404079" y="2350121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2093AE43-8F77-4555-A4CC-8BA627E5B5A2}"/>
                </a:ext>
              </a:extLst>
            </p:cNvPr>
            <p:cNvSpPr/>
            <p:nvPr/>
          </p:nvSpPr>
          <p:spPr>
            <a:xfrm>
              <a:off x="3404079" y="2577128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66D69EE5-BC1C-4417-B7EA-F89F861AF4C2}"/>
                </a:ext>
              </a:extLst>
            </p:cNvPr>
            <p:cNvSpPr/>
            <p:nvPr/>
          </p:nvSpPr>
          <p:spPr>
            <a:xfrm>
              <a:off x="3404079" y="2577128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C31C461-137A-4323-92F2-3267CECC57FA}"/>
                </a:ext>
              </a:extLst>
            </p:cNvPr>
            <p:cNvSpPr txBox="1"/>
            <p:nvPr/>
          </p:nvSpPr>
          <p:spPr>
            <a:xfrm>
              <a:off x="3851781" y="2366828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D47F58BA-D69D-4AF8-B9AA-87F641460246}"/>
                </a:ext>
              </a:extLst>
            </p:cNvPr>
            <p:cNvSpPr txBox="1"/>
            <p:nvPr/>
          </p:nvSpPr>
          <p:spPr>
            <a:xfrm>
              <a:off x="3375066" y="2593835"/>
              <a:ext cx="4325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Q393</a:t>
              </a:r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BEB65CB-1C67-4FAF-8B8B-B1F73408368A}"/>
                </a:ext>
              </a:extLst>
            </p:cNvPr>
            <p:cNvSpPr/>
            <p:nvPr/>
          </p:nvSpPr>
          <p:spPr>
            <a:xfrm>
              <a:off x="1134006" y="2622529"/>
              <a:ext cx="485681" cy="749123"/>
            </a:xfrm>
            <a:custGeom>
              <a:avLst/>
              <a:gdLst>
                <a:gd name="connsiteX0" fmla="*/ 0 w 485681"/>
                <a:gd name="connsiteY0" fmla="*/ 749124 h 749123"/>
                <a:gd name="connsiteX1" fmla="*/ 340 w 485681"/>
                <a:gd name="connsiteY1" fmla="*/ 0 h 749123"/>
                <a:gd name="connsiteX2" fmla="*/ 485682 w 485681"/>
                <a:gd name="connsiteY2" fmla="*/ 0 h 7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681" h="749123">
                  <a:moveTo>
                    <a:pt x="0" y="749124"/>
                  </a:moveTo>
                  <a:lnTo>
                    <a:pt x="340" y="0"/>
                  </a:lnTo>
                  <a:lnTo>
                    <a:pt x="48568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C135AA4-F6A4-4D56-88A3-EDFA2A8991E5}"/>
                </a:ext>
              </a:extLst>
            </p:cNvPr>
            <p:cNvSpPr/>
            <p:nvPr/>
          </p:nvSpPr>
          <p:spPr>
            <a:xfrm>
              <a:off x="8738749" y="2463624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648163AB-C861-4FA9-8B02-51B025B455A1}"/>
                </a:ext>
              </a:extLst>
            </p:cNvPr>
            <p:cNvSpPr/>
            <p:nvPr/>
          </p:nvSpPr>
          <p:spPr>
            <a:xfrm>
              <a:off x="8738749" y="2690631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8A4A4ED-B1E3-45F2-9C6A-8A924D0D7A33}"/>
                </a:ext>
              </a:extLst>
            </p:cNvPr>
            <p:cNvSpPr/>
            <p:nvPr/>
          </p:nvSpPr>
          <p:spPr>
            <a:xfrm>
              <a:off x="8738749" y="2690631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F725E260-F971-4797-9443-4BD5B1C6EEC9}"/>
                </a:ext>
              </a:extLst>
            </p:cNvPr>
            <p:cNvSpPr txBox="1"/>
            <p:nvPr/>
          </p:nvSpPr>
          <p:spPr>
            <a:xfrm>
              <a:off x="8999170" y="2480331"/>
              <a:ext cx="12838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E32 Authority Document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7570D8A1-8030-4113-BBE5-1FC2EEDB9F8A}"/>
                </a:ext>
              </a:extLst>
            </p:cNvPr>
            <p:cNvSpPr txBox="1"/>
            <p:nvPr/>
          </p:nvSpPr>
          <p:spPr>
            <a:xfrm>
              <a:off x="8709735" y="2707338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Wikidata</a:t>
              </a: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CB3BFC58-9930-497E-A550-C5FBF4459448}"/>
                </a:ext>
              </a:extLst>
            </p:cNvPr>
            <p:cNvSpPr/>
            <p:nvPr/>
          </p:nvSpPr>
          <p:spPr>
            <a:xfrm>
              <a:off x="5106633" y="2480650"/>
              <a:ext cx="1812085" cy="116000"/>
            </a:xfrm>
            <a:custGeom>
              <a:avLst/>
              <a:gdLst>
                <a:gd name="connsiteX0" fmla="*/ 0 w 1812085"/>
                <a:gd name="connsiteY0" fmla="*/ 0 h 116000"/>
                <a:gd name="connsiteX1" fmla="*/ 908369 w 1812085"/>
                <a:gd name="connsiteY1" fmla="*/ 227 h 116000"/>
                <a:gd name="connsiteX2" fmla="*/ 908369 w 1812085"/>
                <a:gd name="connsiteY2" fmla="*/ 116001 h 116000"/>
                <a:gd name="connsiteX3" fmla="*/ 1812086 w 1812085"/>
                <a:gd name="connsiteY3" fmla="*/ 115547 h 1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085" h="116000">
                  <a:moveTo>
                    <a:pt x="0" y="0"/>
                  </a:moveTo>
                  <a:lnTo>
                    <a:pt x="908369" y="227"/>
                  </a:lnTo>
                  <a:lnTo>
                    <a:pt x="908369" y="116001"/>
                  </a:lnTo>
                  <a:lnTo>
                    <a:pt x="1812086" y="115547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E2390E55-FDFE-42A4-94F2-16C71FD803C6}"/>
                </a:ext>
              </a:extLst>
            </p:cNvPr>
            <p:cNvSpPr/>
            <p:nvPr/>
          </p:nvSpPr>
          <p:spPr>
            <a:xfrm>
              <a:off x="4822874" y="5648308"/>
              <a:ext cx="1295076" cy="338581"/>
            </a:xfrm>
            <a:custGeom>
              <a:avLst/>
              <a:gdLst>
                <a:gd name="connsiteX0" fmla="*/ 0 w 1295076"/>
                <a:gd name="connsiteY0" fmla="*/ 338127 h 338581"/>
                <a:gd name="connsiteX1" fmla="*/ 652873 w 1295076"/>
                <a:gd name="connsiteY1" fmla="*/ 338581 h 338581"/>
                <a:gd name="connsiteX2" fmla="*/ 652873 w 1295076"/>
                <a:gd name="connsiteY2" fmla="*/ 454 h 338581"/>
                <a:gd name="connsiteX3" fmla="*/ 1295076 w 1295076"/>
                <a:gd name="connsiteY3" fmla="*/ 0 h 3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076" h="338581">
                  <a:moveTo>
                    <a:pt x="0" y="338127"/>
                  </a:moveTo>
                  <a:lnTo>
                    <a:pt x="652873" y="338581"/>
                  </a:lnTo>
                  <a:lnTo>
                    <a:pt x="652873" y="454"/>
                  </a:lnTo>
                  <a:lnTo>
                    <a:pt x="129507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0AC9F38-795F-4384-B023-C3623E7455FB}"/>
                </a:ext>
              </a:extLst>
            </p:cNvPr>
            <p:cNvSpPr/>
            <p:nvPr/>
          </p:nvSpPr>
          <p:spPr>
            <a:xfrm>
              <a:off x="4375897" y="6537382"/>
              <a:ext cx="446977" cy="57773"/>
            </a:xfrm>
            <a:custGeom>
              <a:avLst/>
              <a:gdLst>
                <a:gd name="connsiteX0" fmla="*/ 446977 w 446977"/>
                <a:gd name="connsiteY0" fmla="*/ 57773 h 57773"/>
                <a:gd name="connsiteX1" fmla="*/ 0 w 446977"/>
                <a:gd name="connsiteY1" fmla="*/ 57773 h 57773"/>
                <a:gd name="connsiteX2" fmla="*/ 114 w 446977"/>
                <a:gd name="connsiteY2" fmla="*/ 0 h 5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77" h="57773">
                  <a:moveTo>
                    <a:pt x="446977" y="57773"/>
                  </a:moveTo>
                  <a:lnTo>
                    <a:pt x="0" y="57773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AC976FAB-05D1-4130-ACFF-62AE6BDC7C7E}"/>
                </a:ext>
              </a:extLst>
            </p:cNvPr>
            <p:cNvSpPr/>
            <p:nvPr/>
          </p:nvSpPr>
          <p:spPr>
            <a:xfrm>
              <a:off x="4307908" y="6401178"/>
              <a:ext cx="136204" cy="136317"/>
            </a:xfrm>
            <a:custGeom>
              <a:avLst/>
              <a:gdLst>
                <a:gd name="connsiteX0" fmla="*/ 68216 w 136204"/>
                <a:gd name="connsiteY0" fmla="*/ 0 h 136317"/>
                <a:gd name="connsiteX1" fmla="*/ 136204 w 136204"/>
                <a:gd name="connsiteY1" fmla="*/ 136318 h 136317"/>
                <a:gd name="connsiteX2" fmla="*/ 0 w 136204"/>
                <a:gd name="connsiteY2" fmla="*/ 136204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216" y="0"/>
                  </a:moveTo>
                  <a:lnTo>
                    <a:pt x="136204" y="136318"/>
                  </a:lnTo>
                  <a:lnTo>
                    <a:pt x="0" y="136204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0E27A3B-4E06-449E-BD17-E4635D62E1F5}"/>
                </a:ext>
              </a:extLst>
            </p:cNvPr>
            <p:cNvSpPr/>
            <p:nvPr/>
          </p:nvSpPr>
          <p:spPr>
            <a:xfrm>
              <a:off x="5851557" y="6504352"/>
              <a:ext cx="500437" cy="90802"/>
            </a:xfrm>
            <a:custGeom>
              <a:avLst/>
              <a:gdLst>
                <a:gd name="connsiteX0" fmla="*/ 500437 w 500437"/>
                <a:gd name="connsiteY0" fmla="*/ 0 h 90802"/>
                <a:gd name="connsiteX1" fmla="*/ 500097 w 500437"/>
                <a:gd name="connsiteY1" fmla="*/ 90803 h 90802"/>
                <a:gd name="connsiteX2" fmla="*/ 0 w 500437"/>
                <a:gd name="connsiteY2" fmla="*/ 90803 h 9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437" h="90802">
                  <a:moveTo>
                    <a:pt x="500437" y="0"/>
                  </a:moveTo>
                  <a:lnTo>
                    <a:pt x="500097" y="90803"/>
                  </a:lnTo>
                  <a:lnTo>
                    <a:pt x="0" y="90803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AD02FAB-4AE6-4A3B-B792-206F38CB11A8}"/>
                </a:ext>
              </a:extLst>
            </p:cNvPr>
            <p:cNvSpPr/>
            <p:nvPr/>
          </p:nvSpPr>
          <p:spPr>
            <a:xfrm>
              <a:off x="5957910" y="5982236"/>
              <a:ext cx="1759306" cy="227007"/>
            </a:xfrm>
            <a:custGeom>
              <a:avLst/>
              <a:gdLst>
                <a:gd name="connsiteX0" fmla="*/ 0 w 1759306"/>
                <a:gd name="connsiteY0" fmla="*/ 227007 h 227007"/>
                <a:gd name="connsiteX1" fmla="*/ 0 w 1759306"/>
                <a:gd name="connsiteY1" fmla="*/ 0 h 227007"/>
                <a:gd name="connsiteX2" fmla="*/ 1759306 w 1759306"/>
                <a:gd name="connsiteY2" fmla="*/ 0 h 227007"/>
                <a:gd name="connsiteX3" fmla="*/ 1759306 w 1759306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27007">
                  <a:moveTo>
                    <a:pt x="0" y="227007"/>
                  </a:moveTo>
                  <a:lnTo>
                    <a:pt x="0" y="0"/>
                  </a:lnTo>
                  <a:lnTo>
                    <a:pt x="1759306" y="0"/>
                  </a:lnTo>
                  <a:lnTo>
                    <a:pt x="1759306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E4F6AF24-0793-4D50-96F8-9C4B64CA2DF4}"/>
                </a:ext>
              </a:extLst>
            </p:cNvPr>
            <p:cNvSpPr/>
            <p:nvPr/>
          </p:nvSpPr>
          <p:spPr>
            <a:xfrm>
              <a:off x="5957910" y="6209243"/>
              <a:ext cx="1759306" cy="295109"/>
            </a:xfrm>
            <a:custGeom>
              <a:avLst/>
              <a:gdLst>
                <a:gd name="connsiteX0" fmla="*/ 0 w 1759306"/>
                <a:gd name="connsiteY0" fmla="*/ 0 h 295109"/>
                <a:gd name="connsiteX1" fmla="*/ 0 w 1759306"/>
                <a:gd name="connsiteY1" fmla="*/ 295109 h 295109"/>
                <a:gd name="connsiteX2" fmla="*/ 1759306 w 1759306"/>
                <a:gd name="connsiteY2" fmla="*/ 295109 h 295109"/>
                <a:gd name="connsiteX3" fmla="*/ 1759306 w 1759306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95109">
                  <a:moveTo>
                    <a:pt x="0" y="0"/>
                  </a:moveTo>
                  <a:lnTo>
                    <a:pt x="0" y="295109"/>
                  </a:lnTo>
                  <a:lnTo>
                    <a:pt x="1759306" y="295109"/>
                  </a:ln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66B66461-0F6C-43B6-81E2-EE64505B95CA}"/>
                </a:ext>
              </a:extLst>
            </p:cNvPr>
            <p:cNvSpPr/>
            <p:nvPr/>
          </p:nvSpPr>
          <p:spPr>
            <a:xfrm>
              <a:off x="5957910" y="6209243"/>
              <a:ext cx="1759306" cy="11350"/>
            </a:xfrm>
            <a:custGeom>
              <a:avLst/>
              <a:gdLst>
                <a:gd name="connsiteX0" fmla="*/ 0 w 1759306"/>
                <a:gd name="connsiteY0" fmla="*/ 0 h 11350"/>
                <a:gd name="connsiteX1" fmla="*/ 1759306 w 1759306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306" h="11350">
                  <a:moveTo>
                    <a:pt x="0" y="0"/>
                  </a:move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57FCB706-BEBF-4741-858C-B89BC094C3A7}"/>
                </a:ext>
              </a:extLst>
            </p:cNvPr>
            <p:cNvSpPr txBox="1"/>
            <p:nvPr/>
          </p:nvSpPr>
          <p:spPr>
            <a:xfrm>
              <a:off x="6360211" y="5998943"/>
              <a:ext cx="94335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E11 Modification</a:t>
              </a: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246EEE91-2AB0-4E3E-91E6-D96090446EBC}"/>
                </a:ext>
              </a:extLst>
            </p:cNvPr>
            <p:cNvSpPr txBox="1"/>
            <p:nvPr/>
          </p:nvSpPr>
          <p:spPr>
            <a:xfrm>
              <a:off x="5928897" y="6225950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ausgestopft</a:t>
              </a:r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A9A423-494A-4B1D-AD7D-EE086DAF3BD3}"/>
                </a:ext>
              </a:extLst>
            </p:cNvPr>
            <p:cNvSpPr/>
            <p:nvPr/>
          </p:nvSpPr>
          <p:spPr>
            <a:xfrm>
              <a:off x="9170062" y="4733696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8E4D6FDE-A357-4C94-BCFC-F00E694DA9EA}"/>
                </a:ext>
              </a:extLst>
            </p:cNvPr>
            <p:cNvSpPr/>
            <p:nvPr/>
          </p:nvSpPr>
          <p:spPr>
            <a:xfrm>
              <a:off x="9170062" y="4960703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49FE2862-207C-4AA7-AAD8-B1FE10A7F9E0}"/>
                </a:ext>
              </a:extLst>
            </p:cNvPr>
            <p:cNvSpPr/>
            <p:nvPr/>
          </p:nvSpPr>
          <p:spPr>
            <a:xfrm>
              <a:off x="9170062" y="4960703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E63FB944-52FF-4D96-9F9D-70D98C8770F6}"/>
                </a:ext>
              </a:extLst>
            </p:cNvPr>
            <p:cNvSpPr txBox="1"/>
            <p:nvPr/>
          </p:nvSpPr>
          <p:spPr>
            <a:xfrm>
              <a:off x="9765319" y="4750403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BF96FAC-15F3-4BFE-8D6B-5DF3FBDD7181}"/>
                </a:ext>
              </a:extLst>
            </p:cNvPr>
            <p:cNvSpPr txBox="1"/>
            <p:nvPr/>
          </p:nvSpPr>
          <p:spPr>
            <a:xfrm>
              <a:off x="9141049" y="4977410"/>
              <a:ext cx="46663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Genus</a:t>
              </a:r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B063481-5365-4CEF-8249-9C57DB3186C5}"/>
                </a:ext>
              </a:extLst>
            </p:cNvPr>
            <p:cNvSpPr/>
            <p:nvPr/>
          </p:nvSpPr>
          <p:spPr>
            <a:xfrm>
              <a:off x="9987288" y="5397238"/>
              <a:ext cx="340" cy="90349"/>
            </a:xfrm>
            <a:custGeom>
              <a:avLst/>
              <a:gdLst>
                <a:gd name="connsiteX0" fmla="*/ 0 w 340"/>
                <a:gd name="connsiteY0" fmla="*/ 90349 h 90349"/>
                <a:gd name="connsiteX1" fmla="*/ 341 w 340"/>
                <a:gd name="connsiteY1" fmla="*/ 17480 h 90349"/>
                <a:gd name="connsiteX2" fmla="*/ 341 w 340"/>
                <a:gd name="connsiteY2" fmla="*/ 0 h 9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" h="90349">
                  <a:moveTo>
                    <a:pt x="0" y="90349"/>
                  </a:moveTo>
                  <a:lnTo>
                    <a:pt x="341" y="17480"/>
                  </a:lnTo>
                  <a:lnTo>
                    <a:pt x="341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94DDC3A-31D7-4AE2-AC64-596207A6E511}"/>
                </a:ext>
              </a:extLst>
            </p:cNvPr>
            <p:cNvSpPr/>
            <p:nvPr/>
          </p:nvSpPr>
          <p:spPr>
            <a:xfrm>
              <a:off x="9925202" y="5272384"/>
              <a:ext cx="124853" cy="124967"/>
            </a:xfrm>
            <a:custGeom>
              <a:avLst/>
              <a:gdLst>
                <a:gd name="connsiteX0" fmla="*/ 62086 w 124853"/>
                <a:gd name="connsiteY0" fmla="*/ 0 h 124967"/>
                <a:gd name="connsiteX1" fmla="*/ 124854 w 124853"/>
                <a:gd name="connsiteY1" fmla="*/ 124627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086" y="0"/>
                  </a:moveTo>
                  <a:lnTo>
                    <a:pt x="124854" y="124627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CDEBA889-BDA2-4471-846E-5B180433BA54}"/>
                </a:ext>
              </a:extLst>
            </p:cNvPr>
            <p:cNvSpPr txBox="1"/>
            <p:nvPr/>
          </p:nvSpPr>
          <p:spPr>
            <a:xfrm>
              <a:off x="9617764" y="5465476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302750D9-B102-4E2E-9C3E-733ABC32FDD5}"/>
                </a:ext>
              </a:extLst>
            </p:cNvPr>
            <p:cNvSpPr/>
            <p:nvPr/>
          </p:nvSpPr>
          <p:spPr>
            <a:xfrm>
              <a:off x="3869443" y="3031142"/>
              <a:ext cx="885328" cy="329500"/>
            </a:xfrm>
            <a:custGeom>
              <a:avLst/>
              <a:gdLst>
                <a:gd name="connsiteX0" fmla="*/ 885328 w 885328"/>
                <a:gd name="connsiteY0" fmla="*/ 329160 h 329500"/>
                <a:gd name="connsiteX1" fmla="*/ 556508 w 885328"/>
                <a:gd name="connsiteY1" fmla="*/ 329501 h 329500"/>
                <a:gd name="connsiteX2" fmla="*/ 556508 w 885328"/>
                <a:gd name="connsiteY2" fmla="*/ 0 h 329500"/>
                <a:gd name="connsiteX3" fmla="*/ 0 w 885328"/>
                <a:gd name="connsiteY3" fmla="*/ 0 h 32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28" h="329500">
                  <a:moveTo>
                    <a:pt x="885328" y="329160"/>
                  </a:moveTo>
                  <a:lnTo>
                    <a:pt x="556508" y="329501"/>
                  </a:lnTo>
                  <a:lnTo>
                    <a:pt x="556508" y="0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01630562-79EB-47D0-BA30-34970BEB969B}"/>
                </a:ext>
              </a:extLst>
            </p:cNvPr>
            <p:cNvSpPr/>
            <p:nvPr/>
          </p:nvSpPr>
          <p:spPr>
            <a:xfrm>
              <a:off x="1705838" y="6529777"/>
              <a:ext cx="336197" cy="64583"/>
            </a:xfrm>
            <a:custGeom>
              <a:avLst/>
              <a:gdLst>
                <a:gd name="connsiteX0" fmla="*/ 336198 w 336197"/>
                <a:gd name="connsiteY0" fmla="*/ 64470 h 64583"/>
                <a:gd name="connsiteX1" fmla="*/ 0 w 336197"/>
                <a:gd name="connsiteY1" fmla="*/ 64584 h 64583"/>
                <a:gd name="connsiteX2" fmla="*/ 114 w 336197"/>
                <a:gd name="connsiteY2" fmla="*/ 0 h 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97" h="64583">
                  <a:moveTo>
                    <a:pt x="336198" y="64470"/>
                  </a:moveTo>
                  <a:lnTo>
                    <a:pt x="0" y="64584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1575838-87E1-42FF-BB7F-AF9263C98CC1}"/>
                </a:ext>
              </a:extLst>
            </p:cNvPr>
            <p:cNvSpPr/>
            <p:nvPr/>
          </p:nvSpPr>
          <p:spPr>
            <a:xfrm>
              <a:off x="1637849" y="6393573"/>
              <a:ext cx="136204" cy="136204"/>
            </a:xfrm>
            <a:custGeom>
              <a:avLst/>
              <a:gdLst>
                <a:gd name="connsiteX0" fmla="*/ 68216 w 136204"/>
                <a:gd name="connsiteY0" fmla="*/ 0 h 136204"/>
                <a:gd name="connsiteX1" fmla="*/ 136204 w 136204"/>
                <a:gd name="connsiteY1" fmla="*/ 136204 h 136204"/>
                <a:gd name="connsiteX2" fmla="*/ 0 w 136204"/>
                <a:gd name="connsiteY2" fmla="*/ 136091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8216" y="0"/>
                  </a:moveTo>
                  <a:lnTo>
                    <a:pt x="136204" y="136204"/>
                  </a:lnTo>
                  <a:lnTo>
                    <a:pt x="0" y="136091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6A3DB3B-C2C9-4ED1-85FD-99DD18319A1F}"/>
                </a:ext>
              </a:extLst>
            </p:cNvPr>
            <p:cNvSpPr/>
            <p:nvPr/>
          </p:nvSpPr>
          <p:spPr>
            <a:xfrm>
              <a:off x="5095283" y="5096908"/>
              <a:ext cx="181605" cy="238698"/>
            </a:xfrm>
            <a:custGeom>
              <a:avLst/>
              <a:gdLst>
                <a:gd name="connsiteX0" fmla="*/ 181606 w 181605"/>
                <a:gd name="connsiteY0" fmla="*/ 238358 h 238698"/>
                <a:gd name="connsiteX1" fmla="*/ 0 w 181605"/>
                <a:gd name="connsiteY1" fmla="*/ 238698 h 238698"/>
                <a:gd name="connsiteX2" fmla="*/ 0 w 181605"/>
                <a:gd name="connsiteY2" fmla="*/ 0 h 23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605" h="238698">
                  <a:moveTo>
                    <a:pt x="181606" y="238358"/>
                  </a:moveTo>
                  <a:lnTo>
                    <a:pt x="0" y="238698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2A2D1D21-E0A8-4FC0-B32A-3F746A4F4D0B}"/>
                </a:ext>
              </a:extLst>
            </p:cNvPr>
            <p:cNvSpPr txBox="1"/>
            <p:nvPr/>
          </p:nvSpPr>
          <p:spPr>
            <a:xfrm>
              <a:off x="5367054" y="5204418"/>
              <a:ext cx="1260281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P22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to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CE30EDD1-99A5-49C1-AF9E-D3054CD19E66}"/>
                </a:ext>
              </a:extLst>
            </p:cNvPr>
            <p:cNvSpPr/>
            <p:nvPr/>
          </p:nvSpPr>
          <p:spPr>
            <a:xfrm>
              <a:off x="6592736" y="5333336"/>
              <a:ext cx="54822" cy="11350"/>
            </a:xfrm>
            <a:custGeom>
              <a:avLst/>
              <a:gdLst>
                <a:gd name="connsiteX0" fmla="*/ 54822 w 54822"/>
                <a:gd name="connsiteY0" fmla="*/ 0 h 11350"/>
                <a:gd name="connsiteX1" fmla="*/ 0 w 54822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22" h="11350">
                  <a:moveTo>
                    <a:pt x="54822" y="0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8B2BE98F-D2AB-45A5-A553-99E86643A6C6}"/>
                </a:ext>
              </a:extLst>
            </p:cNvPr>
            <p:cNvSpPr/>
            <p:nvPr/>
          </p:nvSpPr>
          <p:spPr>
            <a:xfrm>
              <a:off x="6647558" y="5265233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0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0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287BE4CD-5E9A-4E6C-91EA-A34AE9BB1785}"/>
                </a:ext>
              </a:extLst>
            </p:cNvPr>
            <p:cNvSpPr txBox="1"/>
            <p:nvPr/>
          </p:nvSpPr>
          <p:spPr>
            <a:xfrm>
              <a:off x="3471544" y="5272520"/>
              <a:ext cx="125547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P24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of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620CE2D8-F9E6-4C1B-8CD6-8D9A2CCD58D4}"/>
                </a:ext>
              </a:extLst>
            </p:cNvPr>
            <p:cNvSpPr/>
            <p:nvPr/>
          </p:nvSpPr>
          <p:spPr>
            <a:xfrm>
              <a:off x="4085100" y="5528221"/>
              <a:ext cx="226" cy="138474"/>
            </a:xfrm>
            <a:custGeom>
              <a:avLst/>
              <a:gdLst>
                <a:gd name="connsiteX0" fmla="*/ 227 w 226"/>
                <a:gd name="connsiteY0" fmla="*/ 138475 h 138474"/>
                <a:gd name="connsiteX1" fmla="*/ 0 w 226"/>
                <a:gd name="connsiteY1" fmla="*/ 0 h 13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" h="138474">
                  <a:moveTo>
                    <a:pt x="227" y="138475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902AE3A5-6F14-483D-B462-6A89007C286D}"/>
                </a:ext>
              </a:extLst>
            </p:cNvPr>
            <p:cNvSpPr/>
            <p:nvPr/>
          </p:nvSpPr>
          <p:spPr>
            <a:xfrm>
              <a:off x="4017225" y="5666582"/>
              <a:ext cx="136204" cy="136317"/>
            </a:xfrm>
            <a:custGeom>
              <a:avLst/>
              <a:gdLst>
                <a:gd name="connsiteX0" fmla="*/ 68329 w 136204"/>
                <a:gd name="connsiteY0" fmla="*/ 136318 h 136317"/>
                <a:gd name="connsiteX1" fmla="*/ 0 w 136204"/>
                <a:gd name="connsiteY1" fmla="*/ 227 h 136317"/>
                <a:gd name="connsiteX2" fmla="*/ 136204 w 136204"/>
                <a:gd name="connsiteY2" fmla="*/ 0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329" y="136318"/>
                  </a:moveTo>
                  <a:lnTo>
                    <a:pt x="0" y="227"/>
                  </a:lnTo>
                  <a:lnTo>
                    <a:pt x="136204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B1235D6B-7CEB-407A-9A97-BCCF88D4068C}"/>
                </a:ext>
              </a:extLst>
            </p:cNvPr>
            <p:cNvSpPr txBox="1"/>
            <p:nvPr/>
          </p:nvSpPr>
          <p:spPr>
            <a:xfrm>
              <a:off x="2852949" y="4943359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 has time-span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2461F8F5-FD33-4EAA-A57F-A98BEE6BD187}"/>
                </a:ext>
              </a:extLst>
            </p:cNvPr>
            <p:cNvSpPr txBox="1"/>
            <p:nvPr/>
          </p:nvSpPr>
          <p:spPr>
            <a:xfrm>
              <a:off x="2064099" y="6464308"/>
              <a:ext cx="13065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P57 has number of parts</a:t>
              </a: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7B364A6B-A063-46B2-9F96-7C80599A8698}"/>
                </a:ext>
              </a:extLst>
            </p:cNvPr>
            <p:cNvSpPr txBox="1"/>
            <p:nvPr/>
          </p:nvSpPr>
          <p:spPr>
            <a:xfrm>
              <a:off x="4833587" y="6464308"/>
              <a:ext cx="98875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P31 has modified</a:t>
              </a: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8BCCE710-26A4-44C5-A229-1C3D1AC72D2A}"/>
                </a:ext>
              </a:extLst>
            </p:cNvPr>
            <p:cNvSpPr txBox="1"/>
            <p:nvPr/>
          </p:nvSpPr>
          <p:spPr>
            <a:xfrm>
              <a:off x="6144554" y="5499527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0CF02B2F-7089-4F1C-AD59-D27BC9E6996A}"/>
                </a:ext>
              </a:extLst>
            </p:cNvPr>
            <p:cNvSpPr txBox="1"/>
            <p:nvPr/>
          </p:nvSpPr>
          <p:spPr>
            <a:xfrm>
              <a:off x="2098150" y="2900295"/>
              <a:ext cx="182133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has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former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current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locati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EC536630-BF90-4271-B2CD-9333C673AAF1}"/>
                </a:ext>
              </a:extLst>
            </p:cNvPr>
            <p:cNvSpPr/>
            <p:nvPr/>
          </p:nvSpPr>
          <p:spPr>
            <a:xfrm>
              <a:off x="6355173" y="3190047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BF46EA60-DF48-49F7-8F3A-C09FE4A89981}"/>
                </a:ext>
              </a:extLst>
            </p:cNvPr>
            <p:cNvSpPr/>
            <p:nvPr/>
          </p:nvSpPr>
          <p:spPr>
            <a:xfrm>
              <a:off x="6355173" y="3417054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860059E-7E83-49B5-BE4E-AE3872D3E3DB}"/>
                </a:ext>
              </a:extLst>
            </p:cNvPr>
            <p:cNvSpPr/>
            <p:nvPr/>
          </p:nvSpPr>
          <p:spPr>
            <a:xfrm>
              <a:off x="6355173" y="3417054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A5F6D367-8C7F-4A96-8477-6DE01B070C0E}"/>
                </a:ext>
              </a:extLst>
            </p:cNvPr>
            <p:cNvSpPr txBox="1"/>
            <p:nvPr/>
          </p:nvSpPr>
          <p:spPr>
            <a:xfrm>
              <a:off x="6859627" y="3206754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AFF3C8A0-B338-4C47-8FC7-3EFCCF671065}"/>
                </a:ext>
              </a:extLst>
            </p:cNvPr>
            <p:cNvSpPr txBox="1"/>
            <p:nvPr/>
          </p:nvSpPr>
          <p:spPr>
            <a:xfrm>
              <a:off x="6326160" y="3433761"/>
              <a:ext cx="65959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Q1597054</a:t>
              </a:r>
            </a:p>
          </p:txBody>
        </p: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1E3CC4A3-82E5-46BA-83E5-F9FF6DDD24AC}"/>
                </a:ext>
              </a:extLst>
            </p:cNvPr>
            <p:cNvSpPr txBox="1"/>
            <p:nvPr/>
          </p:nvSpPr>
          <p:spPr>
            <a:xfrm>
              <a:off x="5560010" y="278679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403EB3A3-5411-4A9B-981B-9CC1E018004A}"/>
                </a:ext>
              </a:extLst>
            </p:cNvPr>
            <p:cNvSpPr/>
            <p:nvPr/>
          </p:nvSpPr>
          <p:spPr>
            <a:xfrm>
              <a:off x="5556334" y="2931259"/>
              <a:ext cx="106466" cy="429384"/>
            </a:xfrm>
            <a:custGeom>
              <a:avLst/>
              <a:gdLst>
                <a:gd name="connsiteX0" fmla="*/ 106466 w 106466"/>
                <a:gd name="connsiteY0" fmla="*/ 429044 h 429384"/>
                <a:gd name="connsiteX1" fmla="*/ 0 w 106466"/>
                <a:gd name="connsiteY1" fmla="*/ 429384 h 429384"/>
                <a:gd name="connsiteX2" fmla="*/ 227 w 106466"/>
                <a:gd name="connsiteY2" fmla="*/ 0 h 4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66" h="429384">
                  <a:moveTo>
                    <a:pt x="106466" y="429044"/>
                  </a:moveTo>
                  <a:lnTo>
                    <a:pt x="0" y="429384"/>
                  </a:lnTo>
                  <a:lnTo>
                    <a:pt x="22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FBF11BCA-2C69-4D7C-9DD0-5A7ECE86BD6F}"/>
                </a:ext>
              </a:extLst>
            </p:cNvPr>
            <p:cNvSpPr txBox="1"/>
            <p:nvPr/>
          </p:nvSpPr>
          <p:spPr>
            <a:xfrm>
              <a:off x="7478221" y="2741389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23FB2659-3916-4D69-BB24-535469F7AAA4}"/>
                </a:ext>
              </a:extLst>
            </p:cNvPr>
            <p:cNvSpPr/>
            <p:nvPr/>
          </p:nvSpPr>
          <p:spPr>
            <a:xfrm>
              <a:off x="7263202" y="2872237"/>
              <a:ext cx="227007" cy="317810"/>
            </a:xfrm>
            <a:custGeom>
              <a:avLst/>
              <a:gdLst>
                <a:gd name="connsiteX0" fmla="*/ 0 w 227007"/>
                <a:gd name="connsiteY0" fmla="*/ 317810 h 317810"/>
                <a:gd name="connsiteX1" fmla="*/ 341 w 227007"/>
                <a:gd name="connsiteY1" fmla="*/ 0 h 317810"/>
                <a:gd name="connsiteX2" fmla="*/ 227007 w 227007"/>
                <a:gd name="connsiteY2" fmla="*/ 0 h 3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007" h="317810">
                  <a:moveTo>
                    <a:pt x="0" y="317810"/>
                  </a:moveTo>
                  <a:lnTo>
                    <a:pt x="341" y="0"/>
                  </a:lnTo>
                  <a:lnTo>
                    <a:pt x="22700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5D5E56A-3816-4059-B435-103230452F51}"/>
                </a:ext>
              </a:extLst>
            </p:cNvPr>
            <p:cNvSpPr/>
            <p:nvPr/>
          </p:nvSpPr>
          <p:spPr>
            <a:xfrm>
              <a:off x="8284734" y="2869740"/>
              <a:ext cx="305551" cy="11350"/>
            </a:xfrm>
            <a:custGeom>
              <a:avLst/>
              <a:gdLst>
                <a:gd name="connsiteX0" fmla="*/ 305552 w 305551"/>
                <a:gd name="connsiteY0" fmla="*/ 0 h 11350"/>
                <a:gd name="connsiteX1" fmla="*/ 0 w 305551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551" h="11350">
                  <a:moveTo>
                    <a:pt x="305552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7210EE9-5DF5-4805-A6D0-25CBC8BFAC38}"/>
                </a:ext>
              </a:extLst>
            </p:cNvPr>
            <p:cNvSpPr/>
            <p:nvPr/>
          </p:nvSpPr>
          <p:spPr>
            <a:xfrm>
              <a:off x="8590286" y="2807313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DCF858DB-466F-4F13-9EAA-383CCA40E1C4}"/>
                </a:ext>
              </a:extLst>
            </p:cNvPr>
            <p:cNvSpPr txBox="1"/>
            <p:nvPr/>
          </p:nvSpPr>
          <p:spPr>
            <a:xfrm>
              <a:off x="1644136" y="248033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0A6D4922-649C-4302-AC3B-036A5301ABF4}"/>
                </a:ext>
              </a:extLst>
            </p:cNvPr>
            <p:cNvSpPr txBox="1"/>
            <p:nvPr/>
          </p:nvSpPr>
          <p:spPr>
            <a:xfrm>
              <a:off x="6910703" y="2480331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41E6E36F-9D5D-4CD5-A207-EA07E48C45A8}"/>
                </a:ext>
              </a:extLst>
            </p:cNvPr>
            <p:cNvSpPr/>
            <p:nvPr/>
          </p:nvSpPr>
          <p:spPr>
            <a:xfrm>
              <a:off x="9760622" y="3111957"/>
              <a:ext cx="11350" cy="78090"/>
            </a:xfrm>
            <a:custGeom>
              <a:avLst/>
              <a:gdLst>
                <a:gd name="connsiteX0" fmla="*/ 0 w 11350"/>
                <a:gd name="connsiteY0" fmla="*/ 78090 h 78090"/>
                <a:gd name="connsiteX1" fmla="*/ 0 w 11350"/>
                <a:gd name="connsiteY1" fmla="*/ 0 h 7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78090">
                  <a:moveTo>
                    <a:pt x="0" y="7809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93F82AAD-8C11-4BE1-90C5-42B41A98E1EE}"/>
                </a:ext>
              </a:extLst>
            </p:cNvPr>
            <p:cNvSpPr/>
            <p:nvPr/>
          </p:nvSpPr>
          <p:spPr>
            <a:xfrm>
              <a:off x="9703870" y="2998453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4A918781-9EE6-4A28-A750-FEE4C249A535}"/>
                </a:ext>
              </a:extLst>
            </p:cNvPr>
            <p:cNvSpPr txBox="1"/>
            <p:nvPr/>
          </p:nvSpPr>
          <p:spPr>
            <a:xfrm>
              <a:off x="9390757" y="3218105"/>
              <a:ext cx="8412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</a:p>
          </p:txBody>
        </p: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C32AADA6-A508-4FD7-A6FB-6C6EDF0BE629}"/>
                </a:ext>
              </a:extLst>
            </p:cNvPr>
            <p:cNvSpPr txBox="1"/>
            <p:nvPr/>
          </p:nvSpPr>
          <p:spPr>
            <a:xfrm>
              <a:off x="8738111" y="4330440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555DE8D1-2B7B-40BB-8ED6-C45409AB0AC5}"/>
                </a:ext>
              </a:extLst>
            </p:cNvPr>
            <p:cNvSpPr/>
            <p:nvPr/>
          </p:nvSpPr>
          <p:spPr>
            <a:xfrm>
              <a:off x="9079259" y="4597265"/>
              <a:ext cx="11350" cy="1362270"/>
            </a:xfrm>
            <a:custGeom>
              <a:avLst/>
              <a:gdLst>
                <a:gd name="connsiteX0" fmla="*/ 0 w 11350"/>
                <a:gd name="connsiteY0" fmla="*/ 1362270 h 1362270"/>
                <a:gd name="connsiteX1" fmla="*/ 0 w 11350"/>
                <a:gd name="connsiteY1" fmla="*/ 0 h 13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362270">
                  <a:moveTo>
                    <a:pt x="0" y="136227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8ACA5E1A-051C-4B78-9512-B56F17E7EA12}"/>
                </a:ext>
              </a:extLst>
            </p:cNvPr>
            <p:cNvSpPr/>
            <p:nvPr/>
          </p:nvSpPr>
          <p:spPr>
            <a:xfrm>
              <a:off x="2666305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D20BFCFA-C657-423C-BB33-A09D68278802}"/>
                </a:ext>
              </a:extLst>
            </p:cNvPr>
            <p:cNvSpPr/>
            <p:nvPr/>
          </p:nvSpPr>
          <p:spPr>
            <a:xfrm>
              <a:off x="2666305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E42057E-D45D-4962-97F6-17FDFF488C92}"/>
                </a:ext>
              </a:extLst>
            </p:cNvPr>
            <p:cNvSpPr/>
            <p:nvPr/>
          </p:nvSpPr>
          <p:spPr>
            <a:xfrm>
              <a:off x="2666305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1898F6A7-56F9-455B-A312-C8F3B319CF7C}"/>
                </a:ext>
              </a:extLst>
            </p:cNvPr>
            <p:cNvSpPr txBox="1"/>
            <p:nvPr/>
          </p:nvSpPr>
          <p:spPr>
            <a:xfrm>
              <a:off x="3261562" y="3989929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908C4C8-C88D-4FD7-868F-584290B6DA7F}"/>
                </a:ext>
              </a:extLst>
            </p:cNvPr>
            <p:cNvSpPr txBox="1"/>
            <p:nvPr/>
          </p:nvSpPr>
          <p:spPr>
            <a:xfrm>
              <a:off x="2637292" y="4216936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Donation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1A83700E-DC35-4A00-ADF7-C5E9262111EA}"/>
                </a:ext>
              </a:extLst>
            </p:cNvPr>
            <p:cNvSpPr txBox="1"/>
            <p:nvPr/>
          </p:nvSpPr>
          <p:spPr>
            <a:xfrm>
              <a:off x="3363715" y="4602849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082B4147-A804-4F40-9E51-C2B10F7275E5}"/>
                </a:ext>
              </a:extLst>
            </p:cNvPr>
            <p:cNvSpPr/>
            <p:nvPr/>
          </p:nvSpPr>
          <p:spPr>
            <a:xfrm>
              <a:off x="4312562" y="4705320"/>
              <a:ext cx="113049" cy="11350"/>
            </a:xfrm>
            <a:custGeom>
              <a:avLst/>
              <a:gdLst>
                <a:gd name="connsiteX0" fmla="*/ 113050 w 113049"/>
                <a:gd name="connsiteY0" fmla="*/ 0 h 11350"/>
                <a:gd name="connsiteX1" fmla="*/ 0 w 113049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49" h="11350">
                  <a:moveTo>
                    <a:pt x="113050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>
            <a:off x="8863277" y="1431848"/>
            <a:ext cx="1875426" cy="34123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0085" y="1480857"/>
            <a:ext cx="6673579" cy="1493149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99" y="387302"/>
            <a:ext cx="5410954" cy="6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Automatisierte Darstellung von semantischen Subgraphen</a:t>
            </a:r>
          </a:p>
        </p:txBody>
      </p:sp>
      <p:grpSp>
        <p:nvGrpSpPr>
          <p:cNvPr id="1031" name="Grafik 846">
            <a:extLst>
              <a:ext uri="{FF2B5EF4-FFF2-40B4-BE49-F238E27FC236}">
                <a16:creationId xmlns:a16="http://schemas.microsoft.com/office/drawing/2014/main" id="{D7ECADF4-05AE-4ABC-AC5D-0AE8CADDF92B}"/>
              </a:ext>
            </a:extLst>
          </p:cNvPr>
          <p:cNvGrpSpPr/>
          <p:nvPr/>
        </p:nvGrpSpPr>
        <p:grpSpPr>
          <a:xfrm>
            <a:off x="222045" y="1447768"/>
            <a:ext cx="11773257" cy="4863976"/>
            <a:chOff x="222045" y="1447768"/>
            <a:chExt cx="11773257" cy="4863976"/>
          </a:xfrm>
        </p:grpSpPr>
        <p:grpSp>
          <p:nvGrpSpPr>
            <p:cNvPr id="1033" name="Grafik 846">
              <a:extLst>
                <a:ext uri="{FF2B5EF4-FFF2-40B4-BE49-F238E27FC236}">
                  <a16:creationId xmlns:a16="http://schemas.microsoft.com/office/drawing/2014/main" id="{C28DDF3D-9F83-490D-9FC0-09EB69C718AE}"/>
                </a:ext>
              </a:extLst>
            </p:cNvPr>
            <p:cNvGrpSpPr/>
            <p:nvPr/>
          </p:nvGrpSpPr>
          <p:grpSpPr>
            <a:xfrm>
              <a:off x="3713235" y="1447768"/>
              <a:ext cx="8282067" cy="4435256"/>
              <a:chOff x="3713235" y="1447768"/>
              <a:chExt cx="8282067" cy="4435256"/>
            </a:xfrm>
          </p:grpSpPr>
          <p:sp>
            <p:nvSpPr>
              <p:cNvPr id="1034" name="Freihandform: Form 1033">
                <a:extLst>
                  <a:ext uri="{FF2B5EF4-FFF2-40B4-BE49-F238E27FC236}">
                    <a16:creationId xmlns:a16="http://schemas.microsoft.com/office/drawing/2014/main" id="{3948E2BD-9899-4196-869B-E6E89FA36BE3}"/>
                  </a:ext>
                </a:extLst>
              </p:cNvPr>
              <p:cNvSpPr/>
              <p:nvPr/>
            </p:nvSpPr>
            <p:spPr>
              <a:xfrm>
                <a:off x="3713235" y="1447768"/>
                <a:ext cx="8282067" cy="4414030"/>
              </a:xfrm>
              <a:custGeom>
                <a:avLst/>
                <a:gdLst>
                  <a:gd name="connsiteX0" fmla="*/ 4 w 8282067"/>
                  <a:gd name="connsiteY0" fmla="*/ 4414753 h 4414030"/>
                  <a:gd name="connsiteX1" fmla="*/ 4 w 8282067"/>
                  <a:gd name="connsiteY1" fmla="*/ 723 h 4414030"/>
                  <a:gd name="connsiteX2" fmla="*/ 8282072 w 8282067"/>
                  <a:gd name="connsiteY2" fmla="*/ 723 h 4414030"/>
                  <a:gd name="connsiteX3" fmla="*/ 8282072 w 8282067"/>
                  <a:gd name="connsiteY3" fmla="*/ 4414753 h 4414030"/>
                  <a:gd name="connsiteX4" fmla="*/ 4 w 8282067"/>
                  <a:gd name="connsiteY4" fmla="*/ 4414753 h 441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2067" h="4414030">
                    <a:moveTo>
                      <a:pt x="4" y="4414753"/>
                    </a:moveTo>
                    <a:lnTo>
                      <a:pt x="4" y="723"/>
                    </a:lnTo>
                    <a:lnTo>
                      <a:pt x="8282072" y="723"/>
                    </a:lnTo>
                    <a:lnTo>
                      <a:pt x="8282072" y="4414753"/>
                    </a:lnTo>
                    <a:lnTo>
                      <a:pt x="4" y="4414753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5" name="Textfeld 1034">
                <a:extLst>
                  <a:ext uri="{FF2B5EF4-FFF2-40B4-BE49-F238E27FC236}">
                    <a16:creationId xmlns:a16="http://schemas.microsoft.com/office/drawing/2014/main" id="{99D7DECA-835D-4419-8FE5-D95B6DD24D62}"/>
                  </a:ext>
                </a:extLst>
              </p:cNvPr>
              <p:cNvSpPr txBox="1"/>
              <p:nvPr/>
            </p:nvSpPr>
            <p:spPr>
              <a:xfrm>
                <a:off x="6219114" y="5641098"/>
                <a:ext cx="3193503" cy="241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Zoologisches Institut und zoologische Sammlung 1894</a:t>
                </a:r>
              </a:p>
            </p:txBody>
          </p:sp>
        </p:grpSp>
        <p:grpSp>
          <p:nvGrpSpPr>
            <p:cNvPr id="1036" name="Grafik 846">
              <a:extLst>
                <a:ext uri="{FF2B5EF4-FFF2-40B4-BE49-F238E27FC236}">
                  <a16:creationId xmlns:a16="http://schemas.microsoft.com/office/drawing/2014/main" id="{5ED4A79B-5CED-42E5-A781-9166FCC48FB3}"/>
                </a:ext>
              </a:extLst>
            </p:cNvPr>
            <p:cNvGrpSpPr/>
            <p:nvPr/>
          </p:nvGrpSpPr>
          <p:grpSpPr>
            <a:xfrm>
              <a:off x="222045" y="4646665"/>
              <a:ext cx="4305200" cy="1665079"/>
              <a:chOff x="222045" y="4646665"/>
              <a:chExt cx="4305200" cy="1665079"/>
            </a:xfrm>
          </p:grpSpPr>
          <p:sp>
            <p:nvSpPr>
              <p:cNvPr id="1037" name="Freihandform: Form 1036">
                <a:extLst>
                  <a:ext uri="{FF2B5EF4-FFF2-40B4-BE49-F238E27FC236}">
                    <a16:creationId xmlns:a16="http://schemas.microsoft.com/office/drawing/2014/main" id="{A6C1F63C-FEF4-41C3-81B5-C31487A839EF}"/>
                  </a:ext>
                </a:extLst>
              </p:cNvPr>
              <p:cNvSpPr/>
              <p:nvPr/>
            </p:nvSpPr>
            <p:spPr>
              <a:xfrm>
                <a:off x="267164" y="4664192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8" name="Textfeld 1037">
                <a:extLst>
                  <a:ext uri="{FF2B5EF4-FFF2-40B4-BE49-F238E27FC236}">
                    <a16:creationId xmlns:a16="http://schemas.microsoft.com/office/drawing/2014/main" id="{721F8706-F1D5-4085-9F2C-913F94E4ED10}"/>
                  </a:ext>
                </a:extLst>
              </p:cNvPr>
              <p:cNvSpPr txBox="1"/>
              <p:nvPr/>
            </p:nvSpPr>
            <p:spPr>
              <a:xfrm>
                <a:off x="222045" y="4646665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039" name="Freihandform: Form 1038">
                <a:extLst>
                  <a:ext uri="{FF2B5EF4-FFF2-40B4-BE49-F238E27FC236}">
                    <a16:creationId xmlns:a16="http://schemas.microsoft.com/office/drawing/2014/main" id="{CA443019-D1FA-485D-8DB0-2DA2D5A0264B}"/>
                  </a:ext>
                </a:extLst>
              </p:cNvPr>
              <p:cNvSpPr/>
              <p:nvPr/>
            </p:nvSpPr>
            <p:spPr>
              <a:xfrm>
                <a:off x="622024" y="4664192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0" name="Textfeld 1039">
                <a:extLst>
                  <a:ext uri="{FF2B5EF4-FFF2-40B4-BE49-F238E27FC236}">
                    <a16:creationId xmlns:a16="http://schemas.microsoft.com/office/drawing/2014/main" id="{64C9B394-2CB3-4488-9E12-4821B62DBBA0}"/>
                  </a:ext>
                </a:extLst>
              </p:cNvPr>
              <p:cNvSpPr txBox="1"/>
              <p:nvPr/>
            </p:nvSpPr>
            <p:spPr>
              <a:xfrm>
                <a:off x="574661" y="4646665"/>
                <a:ext cx="172557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too many neighbors to draw</a:t>
                </a:r>
              </a:p>
            </p:txBody>
          </p:sp>
          <p:sp>
            <p:nvSpPr>
              <p:cNvPr id="1041" name="Freihandform: Form 1040">
                <a:extLst>
                  <a:ext uri="{FF2B5EF4-FFF2-40B4-BE49-F238E27FC236}">
                    <a16:creationId xmlns:a16="http://schemas.microsoft.com/office/drawing/2014/main" id="{E6C8F03D-D238-4949-9725-7BABF773166F}"/>
                  </a:ext>
                </a:extLst>
              </p:cNvPr>
              <p:cNvSpPr/>
              <p:nvPr/>
            </p:nvSpPr>
            <p:spPr>
              <a:xfrm>
                <a:off x="267164" y="4902074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2" name="Textfeld 1041">
                <a:extLst>
                  <a:ext uri="{FF2B5EF4-FFF2-40B4-BE49-F238E27FC236}">
                    <a16:creationId xmlns:a16="http://schemas.microsoft.com/office/drawing/2014/main" id="{671CF38B-860C-4988-BBFD-3918785152D2}"/>
                  </a:ext>
                </a:extLst>
              </p:cNvPr>
              <p:cNvSpPr txBox="1"/>
              <p:nvPr/>
            </p:nvSpPr>
            <p:spPr>
              <a:xfrm>
                <a:off x="222045" y="4884547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62260816-5236-45CA-A4B3-5A682B23AC28}"/>
                  </a:ext>
                </a:extLst>
              </p:cNvPr>
              <p:cNvSpPr/>
              <p:nvPr/>
            </p:nvSpPr>
            <p:spPr>
              <a:xfrm>
                <a:off x="622024" y="4902074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4" name="Textfeld 1043">
                <a:extLst>
                  <a:ext uri="{FF2B5EF4-FFF2-40B4-BE49-F238E27FC236}">
                    <a16:creationId xmlns:a16="http://schemas.microsoft.com/office/drawing/2014/main" id="{9B7A1365-FECC-4EFB-A42D-66E679F6AF20}"/>
                  </a:ext>
                </a:extLst>
              </p:cNvPr>
              <p:cNvSpPr txBox="1"/>
              <p:nvPr/>
            </p:nvSpPr>
            <p:spPr>
              <a:xfrm>
                <a:off x="574661" y="4884547"/>
                <a:ext cx="65891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045" name="Freihandform: Form 1044">
                <a:extLst>
                  <a:ext uri="{FF2B5EF4-FFF2-40B4-BE49-F238E27FC236}">
                    <a16:creationId xmlns:a16="http://schemas.microsoft.com/office/drawing/2014/main" id="{886390CF-1803-4ADB-AB4B-3DD1AA8F7775}"/>
                  </a:ext>
                </a:extLst>
              </p:cNvPr>
              <p:cNvSpPr/>
              <p:nvPr/>
            </p:nvSpPr>
            <p:spPr>
              <a:xfrm>
                <a:off x="267164" y="5139956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6" name="Textfeld 1045">
                <a:extLst>
                  <a:ext uri="{FF2B5EF4-FFF2-40B4-BE49-F238E27FC236}">
                    <a16:creationId xmlns:a16="http://schemas.microsoft.com/office/drawing/2014/main" id="{1B961A4A-A288-4F15-9D3E-12C19B8727BB}"/>
                  </a:ext>
                </a:extLst>
              </p:cNvPr>
              <p:cNvSpPr txBox="1"/>
              <p:nvPr/>
            </p:nvSpPr>
            <p:spPr>
              <a:xfrm>
                <a:off x="222045" y="5122429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047" name="Freihandform: Form 1046">
                <a:extLst>
                  <a:ext uri="{FF2B5EF4-FFF2-40B4-BE49-F238E27FC236}">
                    <a16:creationId xmlns:a16="http://schemas.microsoft.com/office/drawing/2014/main" id="{202CD29D-0AFB-4AF4-B6E4-9AFA4B7EF825}"/>
                  </a:ext>
                </a:extLst>
              </p:cNvPr>
              <p:cNvSpPr/>
              <p:nvPr/>
            </p:nvSpPr>
            <p:spPr>
              <a:xfrm>
                <a:off x="622024" y="5139956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8" name="Textfeld 1047">
                <a:extLst>
                  <a:ext uri="{FF2B5EF4-FFF2-40B4-BE49-F238E27FC236}">
                    <a16:creationId xmlns:a16="http://schemas.microsoft.com/office/drawing/2014/main" id="{BC4643CB-4223-4E09-B2F5-BDD801783885}"/>
                  </a:ext>
                </a:extLst>
              </p:cNvPr>
              <p:cNvSpPr txBox="1"/>
              <p:nvPr/>
            </p:nvSpPr>
            <p:spPr>
              <a:xfrm>
                <a:off x="574661" y="5122429"/>
                <a:ext cx="117020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049" name="Freihandform: Form 1048">
                <a:extLst>
                  <a:ext uri="{FF2B5EF4-FFF2-40B4-BE49-F238E27FC236}">
                    <a16:creationId xmlns:a16="http://schemas.microsoft.com/office/drawing/2014/main" id="{F85238A8-47F4-4568-B140-60EE33321BE3}"/>
                  </a:ext>
                </a:extLst>
              </p:cNvPr>
              <p:cNvSpPr/>
              <p:nvPr/>
            </p:nvSpPr>
            <p:spPr>
              <a:xfrm>
                <a:off x="267164" y="5377837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0" name="Textfeld 1049">
                <a:extLst>
                  <a:ext uri="{FF2B5EF4-FFF2-40B4-BE49-F238E27FC236}">
                    <a16:creationId xmlns:a16="http://schemas.microsoft.com/office/drawing/2014/main" id="{07FD119C-47A4-43DA-88B8-87116C3707D1}"/>
                  </a:ext>
                </a:extLst>
              </p:cNvPr>
              <p:cNvSpPr txBox="1"/>
              <p:nvPr/>
            </p:nvSpPr>
            <p:spPr>
              <a:xfrm>
                <a:off x="222045" y="536031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051" name="Freihandform: Form 1050">
                <a:extLst>
                  <a:ext uri="{FF2B5EF4-FFF2-40B4-BE49-F238E27FC236}">
                    <a16:creationId xmlns:a16="http://schemas.microsoft.com/office/drawing/2014/main" id="{09C02935-8032-48BB-A8D5-06E96AABFE35}"/>
                  </a:ext>
                </a:extLst>
              </p:cNvPr>
              <p:cNvSpPr/>
              <p:nvPr/>
            </p:nvSpPr>
            <p:spPr>
              <a:xfrm>
                <a:off x="622024" y="5377837"/>
                <a:ext cx="3001643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443376A5-EDF7-47EB-BF11-AC2103413016}"/>
                  </a:ext>
                </a:extLst>
              </p:cNvPr>
              <p:cNvSpPr txBox="1"/>
              <p:nvPr/>
            </p:nvSpPr>
            <p:spPr>
              <a:xfrm>
                <a:off x="574661" y="5360311"/>
                <a:ext cx="3041664" cy="241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title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from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surrendered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title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through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  <p:sp>
            <p:nvSpPr>
              <p:cNvPr id="1053" name="Freihandform: Form 1052">
                <a:extLst>
                  <a:ext uri="{FF2B5EF4-FFF2-40B4-BE49-F238E27FC236}">
                    <a16:creationId xmlns:a16="http://schemas.microsoft.com/office/drawing/2014/main" id="{2DFCA349-8966-425A-BC0A-E08985967902}"/>
                  </a:ext>
                </a:extLst>
              </p:cNvPr>
              <p:cNvSpPr/>
              <p:nvPr/>
            </p:nvSpPr>
            <p:spPr>
              <a:xfrm>
                <a:off x="267164" y="5615719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4" name="Textfeld 1053">
                <a:extLst>
                  <a:ext uri="{FF2B5EF4-FFF2-40B4-BE49-F238E27FC236}">
                    <a16:creationId xmlns:a16="http://schemas.microsoft.com/office/drawing/2014/main" id="{1226B486-5E97-4E01-B3DE-9C9ADB61D512}"/>
                  </a:ext>
                </a:extLst>
              </p:cNvPr>
              <p:cNvSpPr txBox="1"/>
              <p:nvPr/>
            </p:nvSpPr>
            <p:spPr>
              <a:xfrm>
                <a:off x="222045" y="5598193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1055" name="Freihandform: Form 1054">
                <a:extLst>
                  <a:ext uri="{FF2B5EF4-FFF2-40B4-BE49-F238E27FC236}">
                    <a16:creationId xmlns:a16="http://schemas.microsoft.com/office/drawing/2014/main" id="{C34C0776-1101-4AA9-9B6D-E75ECB44930F}"/>
                  </a:ext>
                </a:extLst>
              </p:cNvPr>
              <p:cNvSpPr/>
              <p:nvPr/>
            </p:nvSpPr>
            <p:spPr>
              <a:xfrm>
                <a:off x="622024" y="5615719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6" name="Textfeld 1055">
                <a:extLst>
                  <a:ext uri="{FF2B5EF4-FFF2-40B4-BE49-F238E27FC236}">
                    <a16:creationId xmlns:a16="http://schemas.microsoft.com/office/drawing/2014/main" id="{D74D0C19-0995-4BBC-ABFC-1118551717DE}"/>
                  </a:ext>
                </a:extLst>
              </p:cNvPr>
              <p:cNvSpPr txBox="1"/>
              <p:nvPr/>
            </p:nvSpPr>
            <p:spPr>
              <a:xfrm>
                <a:off x="574661" y="5598193"/>
                <a:ext cx="284513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 (changed ownership through)</a:t>
                </a:r>
              </a:p>
            </p:txBody>
          </p:sp>
          <p:sp>
            <p:nvSpPr>
              <p:cNvPr id="1057" name="Freihandform: Form 1056">
                <a:extLst>
                  <a:ext uri="{FF2B5EF4-FFF2-40B4-BE49-F238E27FC236}">
                    <a16:creationId xmlns:a16="http://schemas.microsoft.com/office/drawing/2014/main" id="{EAFAD66E-F449-4C92-9D68-346F2AE5D0B0}"/>
                  </a:ext>
                </a:extLst>
              </p:cNvPr>
              <p:cNvSpPr/>
              <p:nvPr/>
            </p:nvSpPr>
            <p:spPr>
              <a:xfrm>
                <a:off x="267164" y="5853601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8" name="Textfeld 1057">
                <a:extLst>
                  <a:ext uri="{FF2B5EF4-FFF2-40B4-BE49-F238E27FC236}">
                    <a16:creationId xmlns:a16="http://schemas.microsoft.com/office/drawing/2014/main" id="{0AF6D425-37EE-4B5B-BAA8-0821906904E6}"/>
                  </a:ext>
                </a:extLst>
              </p:cNvPr>
              <p:cNvSpPr txBox="1"/>
              <p:nvPr/>
            </p:nvSpPr>
            <p:spPr>
              <a:xfrm>
                <a:off x="222045" y="5836075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P44</a:t>
                </a:r>
              </a:p>
            </p:txBody>
          </p:sp>
          <p:sp>
            <p:nvSpPr>
              <p:cNvPr id="1059" name="Freihandform: Form 1058">
                <a:extLst>
                  <a:ext uri="{FF2B5EF4-FFF2-40B4-BE49-F238E27FC236}">
                    <a16:creationId xmlns:a16="http://schemas.microsoft.com/office/drawing/2014/main" id="{FF563A2A-BB8E-4B43-AF50-35FCBF75334B}"/>
                  </a:ext>
                </a:extLst>
              </p:cNvPr>
              <p:cNvSpPr/>
              <p:nvPr/>
            </p:nvSpPr>
            <p:spPr>
              <a:xfrm>
                <a:off x="622024" y="5853601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0" name="Textfeld 1059">
                <a:extLst>
                  <a:ext uri="{FF2B5EF4-FFF2-40B4-BE49-F238E27FC236}">
                    <a16:creationId xmlns:a16="http://schemas.microsoft.com/office/drawing/2014/main" id="{9D379070-20FC-4FC2-A900-33D415FE9B90}"/>
                  </a:ext>
                </a:extLst>
              </p:cNvPr>
              <p:cNvSpPr txBox="1"/>
              <p:nvPr/>
            </p:nvSpPr>
            <p:spPr>
              <a:xfrm>
                <a:off x="574661" y="5836075"/>
                <a:ext cx="1813728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condition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condition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of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  <p:sp>
            <p:nvSpPr>
              <p:cNvPr id="1061" name="Freihandform: Form 1060">
                <a:extLst>
                  <a:ext uri="{FF2B5EF4-FFF2-40B4-BE49-F238E27FC236}">
                    <a16:creationId xmlns:a16="http://schemas.microsoft.com/office/drawing/2014/main" id="{ED00826C-AB1C-4302-915C-C78E533750E5}"/>
                  </a:ext>
                </a:extLst>
              </p:cNvPr>
              <p:cNvSpPr/>
              <p:nvPr/>
            </p:nvSpPr>
            <p:spPr>
              <a:xfrm>
                <a:off x="267164" y="6091483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3ED10911-1D1C-47C9-BD62-1C643FE7C6CA}"/>
                  </a:ext>
                </a:extLst>
              </p:cNvPr>
              <p:cNvSpPr txBox="1"/>
              <p:nvPr/>
            </p:nvSpPr>
            <p:spPr>
              <a:xfrm>
                <a:off x="222045" y="6073957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1063" name="Freihandform: Form 1062">
                <a:extLst>
                  <a:ext uri="{FF2B5EF4-FFF2-40B4-BE49-F238E27FC236}">
                    <a16:creationId xmlns:a16="http://schemas.microsoft.com/office/drawing/2014/main" id="{A30654B3-8C7A-4B51-A73D-6397FC3A3FF6}"/>
                  </a:ext>
                </a:extLst>
              </p:cNvPr>
              <p:cNvSpPr/>
              <p:nvPr/>
            </p:nvSpPr>
            <p:spPr>
              <a:xfrm>
                <a:off x="622024" y="6091483"/>
                <a:ext cx="390522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4" name="Textfeld 1063">
                <a:extLst>
                  <a:ext uri="{FF2B5EF4-FFF2-40B4-BE49-F238E27FC236}">
                    <a16:creationId xmlns:a16="http://schemas.microsoft.com/office/drawing/2014/main" id="{F5C434C2-9C42-4864-8AA0-374E0C739388}"/>
                  </a:ext>
                </a:extLst>
              </p:cNvPr>
              <p:cNvSpPr txBox="1"/>
              <p:nvPr/>
            </p:nvSpPr>
            <p:spPr>
              <a:xfrm>
                <a:off x="574661" y="6073957"/>
                <a:ext cx="362970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former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current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location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former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current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location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of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</p:grpSp>
        <p:grpSp>
          <p:nvGrpSpPr>
            <p:cNvPr id="1065" name="Grafik 846">
              <a:extLst>
                <a:ext uri="{FF2B5EF4-FFF2-40B4-BE49-F238E27FC236}">
                  <a16:creationId xmlns:a16="http://schemas.microsoft.com/office/drawing/2014/main" id="{B4BD826B-B911-4048-8460-5699EE163B5F}"/>
                </a:ext>
              </a:extLst>
            </p:cNvPr>
            <p:cNvGrpSpPr/>
            <p:nvPr/>
          </p:nvGrpSpPr>
          <p:grpSpPr>
            <a:xfrm>
              <a:off x="10800816" y="1742918"/>
              <a:ext cx="740493" cy="537436"/>
              <a:chOff x="10800816" y="1742918"/>
              <a:chExt cx="740493" cy="537436"/>
            </a:xfrm>
          </p:grpSpPr>
          <p:sp>
            <p:nvSpPr>
              <p:cNvPr id="1066" name="Freihandform: Form 1065">
                <a:extLst>
                  <a:ext uri="{FF2B5EF4-FFF2-40B4-BE49-F238E27FC236}">
                    <a16:creationId xmlns:a16="http://schemas.microsoft.com/office/drawing/2014/main" id="{C228F564-5109-4078-B146-1D9B84D03451}"/>
                  </a:ext>
                </a:extLst>
              </p:cNvPr>
              <p:cNvSpPr/>
              <p:nvPr/>
            </p:nvSpPr>
            <p:spPr>
              <a:xfrm>
                <a:off x="10800816" y="1742918"/>
                <a:ext cx="740493" cy="537436"/>
              </a:xfrm>
              <a:custGeom>
                <a:avLst/>
                <a:gdLst>
                  <a:gd name="connsiteX0" fmla="*/ 4 w 740493"/>
                  <a:gd name="connsiteY0" fmla="*/ 538159 h 537436"/>
                  <a:gd name="connsiteX1" fmla="*/ 4 w 740493"/>
                  <a:gd name="connsiteY1" fmla="*/ 723 h 537436"/>
                  <a:gd name="connsiteX2" fmla="*/ 740498 w 740493"/>
                  <a:gd name="connsiteY2" fmla="*/ 723 h 537436"/>
                  <a:gd name="connsiteX3" fmla="*/ 740498 w 740493"/>
                  <a:gd name="connsiteY3" fmla="*/ 538159 h 537436"/>
                  <a:gd name="connsiteX4" fmla="*/ 4 w 74049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049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740498" y="723"/>
                    </a:lnTo>
                    <a:lnTo>
                      <a:pt x="740498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7" name="Textfeld 1066">
                <a:extLst>
                  <a:ext uri="{FF2B5EF4-FFF2-40B4-BE49-F238E27FC236}">
                    <a16:creationId xmlns:a16="http://schemas.microsoft.com/office/drawing/2014/main" id="{620279D0-926D-4641-BAC7-3E64E45FEDD2}"/>
                  </a:ext>
                </a:extLst>
              </p:cNvPr>
              <p:cNvSpPr txBox="1"/>
              <p:nvPr/>
            </p:nvSpPr>
            <p:spPr>
              <a:xfrm>
                <a:off x="10779899" y="1716581"/>
                <a:ext cx="7470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068" name="Textfeld 1067">
                <a:extLst>
                  <a:ext uri="{FF2B5EF4-FFF2-40B4-BE49-F238E27FC236}">
                    <a16:creationId xmlns:a16="http://schemas.microsoft.com/office/drawing/2014/main" id="{FA933D02-7162-4572-B5B7-8289784DDBDB}"/>
                  </a:ext>
                </a:extLst>
              </p:cNvPr>
              <p:cNvSpPr txBox="1"/>
              <p:nvPr/>
            </p:nvSpPr>
            <p:spPr>
              <a:xfrm>
                <a:off x="10872461" y="184873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(4732)</a:t>
                </a:r>
              </a:p>
            </p:txBody>
          </p:sp>
          <p:sp>
            <p:nvSpPr>
              <p:cNvPr id="1069" name="Freihandform: Form 1068">
                <a:extLst>
                  <a:ext uri="{FF2B5EF4-FFF2-40B4-BE49-F238E27FC236}">
                    <a16:creationId xmlns:a16="http://schemas.microsoft.com/office/drawing/2014/main" id="{4D22D98E-F544-4CD6-ACDE-8CF997410BB7}"/>
                  </a:ext>
                </a:extLst>
              </p:cNvPr>
              <p:cNvSpPr/>
              <p:nvPr/>
            </p:nvSpPr>
            <p:spPr>
              <a:xfrm>
                <a:off x="10800816" y="2077714"/>
                <a:ext cx="740493" cy="8810"/>
              </a:xfrm>
              <a:custGeom>
                <a:avLst/>
                <a:gdLst>
                  <a:gd name="connsiteX0" fmla="*/ 4 w 740493"/>
                  <a:gd name="connsiteY0" fmla="*/ 723 h 8810"/>
                  <a:gd name="connsiteX1" fmla="*/ 740498 w 74049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0493" h="8810">
                    <a:moveTo>
                      <a:pt x="4" y="723"/>
                    </a:moveTo>
                    <a:lnTo>
                      <a:pt x="740498" y="723"/>
                    </a:lnTo>
                  </a:path>
                </a:pathLst>
              </a:custGeom>
              <a:noFill/>
              <a:ln w="880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0" name="Textfeld 1069">
                <a:extLst>
                  <a:ext uri="{FF2B5EF4-FFF2-40B4-BE49-F238E27FC236}">
                    <a16:creationId xmlns:a16="http://schemas.microsoft.com/office/drawing/2014/main" id="{32B73DDF-07C4-498E-901D-4884E707C835}"/>
                  </a:ext>
                </a:extLst>
              </p:cNvPr>
              <p:cNvSpPr txBox="1"/>
              <p:nvPr/>
            </p:nvSpPr>
            <p:spPr>
              <a:xfrm>
                <a:off x="10850422" y="2051377"/>
                <a:ext cx="6060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London</a:t>
                </a:r>
              </a:p>
            </p:txBody>
          </p:sp>
        </p:grpSp>
        <p:grpSp>
          <p:nvGrpSpPr>
            <p:cNvPr id="1071" name="Grafik 846">
              <a:extLst>
                <a:ext uri="{FF2B5EF4-FFF2-40B4-BE49-F238E27FC236}">
                  <a16:creationId xmlns:a16="http://schemas.microsoft.com/office/drawing/2014/main" id="{B7BCB9F2-2176-417A-8437-F28F9A91C5B7}"/>
                </a:ext>
              </a:extLst>
            </p:cNvPr>
            <p:cNvGrpSpPr/>
            <p:nvPr/>
          </p:nvGrpSpPr>
          <p:grpSpPr>
            <a:xfrm>
              <a:off x="7309918" y="1725297"/>
              <a:ext cx="837462" cy="537436"/>
              <a:chOff x="7309918" y="1725297"/>
              <a:chExt cx="837462" cy="537436"/>
            </a:xfrm>
          </p:grpSpPr>
          <p:sp>
            <p:nvSpPr>
              <p:cNvPr id="1072" name="Freihandform: Form 1071">
                <a:extLst>
                  <a:ext uri="{FF2B5EF4-FFF2-40B4-BE49-F238E27FC236}">
                    <a16:creationId xmlns:a16="http://schemas.microsoft.com/office/drawing/2014/main" id="{2407DCEA-2A05-4D24-A9CB-0693461AF038}"/>
                  </a:ext>
                </a:extLst>
              </p:cNvPr>
              <p:cNvSpPr/>
              <p:nvPr/>
            </p:nvSpPr>
            <p:spPr>
              <a:xfrm>
                <a:off x="7309918" y="1725297"/>
                <a:ext cx="837462" cy="537436"/>
              </a:xfrm>
              <a:custGeom>
                <a:avLst/>
                <a:gdLst>
                  <a:gd name="connsiteX0" fmla="*/ 4 w 837462"/>
                  <a:gd name="connsiteY0" fmla="*/ 538159 h 537436"/>
                  <a:gd name="connsiteX1" fmla="*/ 4 w 837462"/>
                  <a:gd name="connsiteY1" fmla="*/ 723 h 537436"/>
                  <a:gd name="connsiteX2" fmla="*/ 837467 w 837462"/>
                  <a:gd name="connsiteY2" fmla="*/ 723 h 537436"/>
                  <a:gd name="connsiteX3" fmla="*/ 837467 w 837462"/>
                  <a:gd name="connsiteY3" fmla="*/ 538159 h 537436"/>
                  <a:gd name="connsiteX4" fmla="*/ 4 w 8374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4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837467" y="723"/>
                    </a:lnTo>
                    <a:lnTo>
                      <a:pt x="8374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3" name="Textfeld 1072">
                <a:extLst>
                  <a:ext uri="{FF2B5EF4-FFF2-40B4-BE49-F238E27FC236}">
                    <a16:creationId xmlns:a16="http://schemas.microsoft.com/office/drawing/2014/main" id="{C8DC3FFA-9886-41BB-919C-D5ADA73C91BE}"/>
                  </a:ext>
                </a:extLst>
              </p:cNvPr>
              <p:cNvSpPr txBox="1"/>
              <p:nvPr/>
            </p:nvSpPr>
            <p:spPr>
              <a:xfrm>
                <a:off x="7289001" y="1698960"/>
                <a:ext cx="8352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1074" name="Textfeld 1073">
                <a:extLst>
                  <a:ext uri="{FF2B5EF4-FFF2-40B4-BE49-F238E27FC236}">
                    <a16:creationId xmlns:a16="http://schemas.microsoft.com/office/drawing/2014/main" id="{B0E32591-A240-4A05-95DC-0F79D9DB10CD}"/>
                  </a:ext>
                </a:extLst>
              </p:cNvPr>
              <p:cNvSpPr txBox="1"/>
              <p:nvPr/>
            </p:nvSpPr>
            <p:spPr>
              <a:xfrm>
                <a:off x="7430048" y="1831116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(4731)</a:t>
                </a:r>
              </a:p>
            </p:txBody>
          </p:sp>
          <p:sp>
            <p:nvSpPr>
              <p:cNvPr id="1075" name="Freihandform: Form 1074">
                <a:extLst>
                  <a:ext uri="{FF2B5EF4-FFF2-40B4-BE49-F238E27FC236}">
                    <a16:creationId xmlns:a16="http://schemas.microsoft.com/office/drawing/2014/main" id="{97939FAE-BFC0-4EDE-A643-B84FA5CA2A3F}"/>
                  </a:ext>
                </a:extLst>
              </p:cNvPr>
              <p:cNvSpPr/>
              <p:nvPr/>
            </p:nvSpPr>
            <p:spPr>
              <a:xfrm>
                <a:off x="7309918" y="2060093"/>
                <a:ext cx="837462" cy="8810"/>
              </a:xfrm>
              <a:custGeom>
                <a:avLst/>
                <a:gdLst>
                  <a:gd name="connsiteX0" fmla="*/ 4 w 837462"/>
                  <a:gd name="connsiteY0" fmla="*/ 723 h 8810"/>
                  <a:gd name="connsiteX1" fmla="*/ 837467 w 8374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7462" h="8810">
                    <a:moveTo>
                      <a:pt x="4" y="723"/>
                    </a:moveTo>
                    <a:lnTo>
                      <a:pt x="8374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6" name="Textfeld 1075">
                <a:extLst>
                  <a:ext uri="{FF2B5EF4-FFF2-40B4-BE49-F238E27FC236}">
                    <a16:creationId xmlns:a16="http://schemas.microsoft.com/office/drawing/2014/main" id="{7B68FD51-0E5F-4DBC-BD4D-19E43030E2D9}"/>
                  </a:ext>
                </a:extLst>
              </p:cNvPr>
              <p:cNvSpPr txBox="1"/>
              <p:nvPr/>
            </p:nvSpPr>
            <p:spPr>
              <a:xfrm>
                <a:off x="7377155" y="2033756"/>
                <a:ext cx="64128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E. Smith</a:t>
                </a:r>
              </a:p>
            </p:txBody>
          </p:sp>
        </p:grpSp>
        <p:grpSp>
          <p:nvGrpSpPr>
            <p:cNvPr id="1077" name="Grafik 846">
              <a:extLst>
                <a:ext uri="{FF2B5EF4-FFF2-40B4-BE49-F238E27FC236}">
                  <a16:creationId xmlns:a16="http://schemas.microsoft.com/office/drawing/2014/main" id="{AFCD4F3F-1AB4-47D0-BEC6-EC29E6C1ECBD}"/>
                </a:ext>
              </a:extLst>
            </p:cNvPr>
            <p:cNvGrpSpPr/>
            <p:nvPr/>
          </p:nvGrpSpPr>
          <p:grpSpPr>
            <a:xfrm>
              <a:off x="8150731" y="1883885"/>
              <a:ext cx="2649997" cy="155944"/>
              <a:chOff x="8150731" y="1883885"/>
              <a:chExt cx="2649997" cy="155944"/>
            </a:xfrm>
          </p:grpSpPr>
          <p:sp>
            <p:nvSpPr>
              <p:cNvPr id="1078" name="Freihandform: Form 1077">
                <a:extLst>
                  <a:ext uri="{FF2B5EF4-FFF2-40B4-BE49-F238E27FC236}">
                    <a16:creationId xmlns:a16="http://schemas.microsoft.com/office/drawing/2014/main" id="{CDD8C38E-9BE5-4A20-AC0C-5A55278A8D19}"/>
                  </a:ext>
                </a:extLst>
              </p:cNvPr>
              <p:cNvSpPr/>
              <p:nvPr/>
            </p:nvSpPr>
            <p:spPr>
              <a:xfrm>
                <a:off x="8150731" y="1914721"/>
                <a:ext cx="2561843" cy="8810"/>
              </a:xfrm>
              <a:custGeom>
                <a:avLst/>
                <a:gdLst>
                  <a:gd name="connsiteX0" fmla="*/ 4 w 2561843"/>
                  <a:gd name="connsiteY0" fmla="*/ 723 h 8810"/>
                  <a:gd name="connsiteX1" fmla="*/ 2561847 w 256184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61843" h="8810">
                    <a:moveTo>
                      <a:pt x="4" y="723"/>
                    </a:moveTo>
                    <a:cubicBezTo>
                      <a:pt x="4" y="723"/>
                      <a:pt x="2561847" y="723"/>
                      <a:pt x="256184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9" name="Freihandform: Form 1078">
                <a:extLst>
                  <a:ext uri="{FF2B5EF4-FFF2-40B4-BE49-F238E27FC236}">
                    <a16:creationId xmlns:a16="http://schemas.microsoft.com/office/drawing/2014/main" id="{51EB87FA-5334-4562-B7FE-E64B9AFB5E51}"/>
                  </a:ext>
                </a:extLst>
              </p:cNvPr>
              <p:cNvSpPr/>
              <p:nvPr/>
            </p:nvSpPr>
            <p:spPr>
              <a:xfrm>
                <a:off x="10712574" y="1883885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0" name="Textfeld 1079">
                <a:extLst>
                  <a:ext uri="{FF2B5EF4-FFF2-40B4-BE49-F238E27FC236}">
                    <a16:creationId xmlns:a16="http://schemas.microsoft.com/office/drawing/2014/main" id="{F9C8432F-A713-4499-A463-DC88841CE95C}"/>
                  </a:ext>
                </a:extLst>
              </p:cNvPr>
              <p:cNvSpPr txBox="1"/>
              <p:nvPr/>
            </p:nvSpPr>
            <p:spPr>
              <a:xfrm>
                <a:off x="9106648" y="1853142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081" name="Grafik 846">
              <a:extLst>
                <a:ext uri="{FF2B5EF4-FFF2-40B4-BE49-F238E27FC236}">
                  <a16:creationId xmlns:a16="http://schemas.microsoft.com/office/drawing/2014/main" id="{1EE51026-E020-43DA-85F2-04646C865696}"/>
                </a:ext>
              </a:extLst>
            </p:cNvPr>
            <p:cNvGrpSpPr/>
            <p:nvPr/>
          </p:nvGrpSpPr>
          <p:grpSpPr>
            <a:xfrm>
              <a:off x="3783758" y="1725297"/>
              <a:ext cx="1004955" cy="537436"/>
              <a:chOff x="3783758" y="1725297"/>
              <a:chExt cx="1004955" cy="537436"/>
            </a:xfrm>
          </p:grpSpPr>
          <p:sp>
            <p:nvSpPr>
              <p:cNvPr id="1082" name="Freihandform: Form 1081">
                <a:extLst>
                  <a:ext uri="{FF2B5EF4-FFF2-40B4-BE49-F238E27FC236}">
                    <a16:creationId xmlns:a16="http://schemas.microsoft.com/office/drawing/2014/main" id="{9F1F2FEB-F245-426F-8925-EECB0E2C8945}"/>
                  </a:ext>
                </a:extLst>
              </p:cNvPr>
              <p:cNvSpPr/>
              <p:nvPr/>
            </p:nvSpPr>
            <p:spPr>
              <a:xfrm>
                <a:off x="3783758" y="1725297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3" name="Textfeld 1082">
                <a:extLst>
                  <a:ext uri="{FF2B5EF4-FFF2-40B4-BE49-F238E27FC236}">
                    <a16:creationId xmlns:a16="http://schemas.microsoft.com/office/drawing/2014/main" id="{04A76884-767F-49F4-B8AD-BBBF040EE80E}"/>
                  </a:ext>
                </a:extLst>
              </p:cNvPr>
              <p:cNvSpPr txBox="1"/>
              <p:nvPr/>
            </p:nvSpPr>
            <p:spPr>
              <a:xfrm>
                <a:off x="3762841" y="1698960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084" name="Textfeld 1083">
                <a:extLst>
                  <a:ext uri="{FF2B5EF4-FFF2-40B4-BE49-F238E27FC236}">
                    <a16:creationId xmlns:a16="http://schemas.microsoft.com/office/drawing/2014/main" id="{FC4C97B7-5780-46F1-BFBF-DC0380020C9A}"/>
                  </a:ext>
                </a:extLst>
              </p:cNvPr>
              <p:cNvSpPr txBox="1"/>
              <p:nvPr/>
            </p:nvSpPr>
            <p:spPr>
              <a:xfrm>
                <a:off x="3987634" y="1831116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(4723)</a:t>
                </a:r>
              </a:p>
            </p:txBody>
          </p:sp>
          <p:sp>
            <p:nvSpPr>
              <p:cNvPr id="1085" name="Freihandform: Form 1084">
                <a:extLst>
                  <a:ext uri="{FF2B5EF4-FFF2-40B4-BE49-F238E27FC236}">
                    <a16:creationId xmlns:a16="http://schemas.microsoft.com/office/drawing/2014/main" id="{BE56B9F0-F944-49DC-A7FD-9A2463B97E0E}"/>
                  </a:ext>
                </a:extLst>
              </p:cNvPr>
              <p:cNvSpPr/>
              <p:nvPr/>
            </p:nvSpPr>
            <p:spPr>
              <a:xfrm>
                <a:off x="3783758" y="2060093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6" name="Textfeld 1085">
                <a:extLst>
                  <a:ext uri="{FF2B5EF4-FFF2-40B4-BE49-F238E27FC236}">
                    <a16:creationId xmlns:a16="http://schemas.microsoft.com/office/drawing/2014/main" id="{0639955C-4208-4A01-ADEC-148463C6892E}"/>
                  </a:ext>
                </a:extLst>
              </p:cNvPr>
              <p:cNvSpPr txBox="1"/>
              <p:nvPr/>
            </p:nvSpPr>
            <p:spPr>
              <a:xfrm>
                <a:off x="3978819" y="2033756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087" name="Grafik 846">
              <a:extLst>
                <a:ext uri="{FF2B5EF4-FFF2-40B4-BE49-F238E27FC236}">
                  <a16:creationId xmlns:a16="http://schemas.microsoft.com/office/drawing/2014/main" id="{CB1BD075-6DE5-4C8E-9CBB-15BAAA76FA0F}"/>
                </a:ext>
              </a:extLst>
            </p:cNvPr>
            <p:cNvGrpSpPr/>
            <p:nvPr/>
          </p:nvGrpSpPr>
          <p:grpSpPr>
            <a:xfrm>
              <a:off x="4790477" y="1781067"/>
              <a:ext cx="2519176" cy="155944"/>
              <a:chOff x="4790477" y="1781067"/>
              <a:chExt cx="2519176" cy="155944"/>
            </a:xfrm>
          </p:grpSpPr>
          <p:sp>
            <p:nvSpPr>
              <p:cNvPr id="1088" name="Freihandform: Form 1087">
                <a:extLst>
                  <a:ext uri="{FF2B5EF4-FFF2-40B4-BE49-F238E27FC236}">
                    <a16:creationId xmlns:a16="http://schemas.microsoft.com/office/drawing/2014/main" id="{E4645E98-966A-4E29-8D50-1C7919A762AB}"/>
                  </a:ext>
                </a:extLst>
              </p:cNvPr>
              <p:cNvSpPr/>
              <p:nvPr/>
            </p:nvSpPr>
            <p:spPr>
              <a:xfrm>
                <a:off x="4790477" y="1811903"/>
                <a:ext cx="2431022" cy="8810"/>
              </a:xfrm>
              <a:custGeom>
                <a:avLst/>
                <a:gdLst>
                  <a:gd name="connsiteX0" fmla="*/ 4 w 2431022"/>
                  <a:gd name="connsiteY0" fmla="*/ 723 h 8810"/>
                  <a:gd name="connsiteX1" fmla="*/ 2431026 w 243102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1022" h="8810">
                    <a:moveTo>
                      <a:pt x="4" y="723"/>
                    </a:moveTo>
                    <a:cubicBezTo>
                      <a:pt x="4" y="723"/>
                      <a:pt x="2431026" y="723"/>
                      <a:pt x="243102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9" name="Freihandform: Form 1088">
                <a:extLst>
                  <a:ext uri="{FF2B5EF4-FFF2-40B4-BE49-F238E27FC236}">
                    <a16:creationId xmlns:a16="http://schemas.microsoft.com/office/drawing/2014/main" id="{157917D5-7673-4ED9-8FE7-F485AF121D42}"/>
                  </a:ext>
                </a:extLst>
              </p:cNvPr>
              <p:cNvSpPr/>
              <p:nvPr/>
            </p:nvSpPr>
            <p:spPr>
              <a:xfrm>
                <a:off x="7221499" y="1781067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0" name="Textfeld 1089">
                <a:extLst>
                  <a:ext uri="{FF2B5EF4-FFF2-40B4-BE49-F238E27FC236}">
                    <a16:creationId xmlns:a16="http://schemas.microsoft.com/office/drawing/2014/main" id="{67F5ACD8-E6F5-46A9-9470-F22FCF1A2A03}"/>
                  </a:ext>
                </a:extLst>
              </p:cNvPr>
              <p:cNvSpPr txBox="1"/>
              <p:nvPr/>
            </p:nvSpPr>
            <p:spPr>
              <a:xfrm>
                <a:off x="5680984" y="1750325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91" name="Grafik 846">
              <a:extLst>
                <a:ext uri="{FF2B5EF4-FFF2-40B4-BE49-F238E27FC236}">
                  <a16:creationId xmlns:a16="http://schemas.microsoft.com/office/drawing/2014/main" id="{A451AA37-F5AD-42BE-A070-4F65DD37B194}"/>
                </a:ext>
              </a:extLst>
            </p:cNvPr>
            <p:cNvGrpSpPr/>
            <p:nvPr/>
          </p:nvGrpSpPr>
          <p:grpSpPr>
            <a:xfrm>
              <a:off x="7367218" y="4544638"/>
              <a:ext cx="722862" cy="537436"/>
              <a:chOff x="7367218" y="4544638"/>
              <a:chExt cx="722862" cy="537436"/>
            </a:xfrm>
          </p:grpSpPr>
          <p:sp>
            <p:nvSpPr>
              <p:cNvPr id="1092" name="Freihandform: Form 1091">
                <a:extLst>
                  <a:ext uri="{FF2B5EF4-FFF2-40B4-BE49-F238E27FC236}">
                    <a16:creationId xmlns:a16="http://schemas.microsoft.com/office/drawing/2014/main" id="{11220ABC-DA33-43B4-B997-BABD1581E12C}"/>
                  </a:ext>
                </a:extLst>
              </p:cNvPr>
              <p:cNvSpPr/>
              <p:nvPr/>
            </p:nvSpPr>
            <p:spPr>
              <a:xfrm>
                <a:off x="7367218" y="4544638"/>
                <a:ext cx="722862" cy="537436"/>
              </a:xfrm>
              <a:custGeom>
                <a:avLst/>
                <a:gdLst>
                  <a:gd name="connsiteX0" fmla="*/ 4 w 722862"/>
                  <a:gd name="connsiteY0" fmla="*/ 538159 h 537436"/>
                  <a:gd name="connsiteX1" fmla="*/ 4 w 722862"/>
                  <a:gd name="connsiteY1" fmla="*/ 723 h 537436"/>
                  <a:gd name="connsiteX2" fmla="*/ 722867 w 722862"/>
                  <a:gd name="connsiteY2" fmla="*/ 723 h 537436"/>
                  <a:gd name="connsiteX3" fmla="*/ 722867 w 722862"/>
                  <a:gd name="connsiteY3" fmla="*/ 538159 h 537436"/>
                  <a:gd name="connsiteX4" fmla="*/ 4 w 7228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28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722867" y="723"/>
                    </a:lnTo>
                    <a:lnTo>
                      <a:pt x="7228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3" name="Textfeld 1092">
                <a:extLst>
                  <a:ext uri="{FF2B5EF4-FFF2-40B4-BE49-F238E27FC236}">
                    <a16:creationId xmlns:a16="http://schemas.microsoft.com/office/drawing/2014/main" id="{A35125BA-8068-401D-A8AA-52A505E3FB04}"/>
                  </a:ext>
                </a:extLst>
              </p:cNvPr>
              <p:cNvSpPr txBox="1"/>
              <p:nvPr/>
            </p:nvSpPr>
            <p:spPr>
              <a:xfrm>
                <a:off x="7346301" y="4518301"/>
                <a:ext cx="711803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94" name="Textfeld 1093">
                <a:extLst>
                  <a:ext uri="{FF2B5EF4-FFF2-40B4-BE49-F238E27FC236}">
                    <a16:creationId xmlns:a16="http://schemas.microsoft.com/office/drawing/2014/main" id="{440FEDEC-9931-42D0-85FA-A6AB793E57C2}"/>
                  </a:ext>
                </a:extLst>
              </p:cNvPr>
              <p:cNvSpPr txBox="1"/>
              <p:nvPr/>
            </p:nvSpPr>
            <p:spPr>
              <a:xfrm>
                <a:off x="7430048" y="465045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(4378)</a:t>
                </a:r>
              </a:p>
            </p:txBody>
          </p:sp>
          <p:sp>
            <p:nvSpPr>
              <p:cNvPr id="1095" name="Freihandform: Form 1094">
                <a:extLst>
                  <a:ext uri="{FF2B5EF4-FFF2-40B4-BE49-F238E27FC236}">
                    <a16:creationId xmlns:a16="http://schemas.microsoft.com/office/drawing/2014/main" id="{7BB61243-24AC-4FEB-8A06-9AFC6B92E1B1}"/>
                  </a:ext>
                </a:extLst>
              </p:cNvPr>
              <p:cNvSpPr/>
              <p:nvPr/>
            </p:nvSpPr>
            <p:spPr>
              <a:xfrm>
                <a:off x="7367218" y="4879434"/>
                <a:ext cx="722862" cy="8810"/>
              </a:xfrm>
              <a:custGeom>
                <a:avLst/>
                <a:gdLst>
                  <a:gd name="connsiteX0" fmla="*/ 4 w 722862"/>
                  <a:gd name="connsiteY0" fmla="*/ 723 h 8810"/>
                  <a:gd name="connsiteX1" fmla="*/ 722867 w 7228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2862" h="8810">
                    <a:moveTo>
                      <a:pt x="4" y="723"/>
                    </a:moveTo>
                    <a:lnTo>
                      <a:pt x="7228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6" name="Textfeld 1095">
                <a:extLst>
                  <a:ext uri="{FF2B5EF4-FFF2-40B4-BE49-F238E27FC236}">
                    <a16:creationId xmlns:a16="http://schemas.microsoft.com/office/drawing/2014/main" id="{A71DD90E-CD10-4385-B03A-F0044833E73B}"/>
                  </a:ext>
                </a:extLst>
              </p:cNvPr>
              <p:cNvSpPr txBox="1"/>
              <p:nvPr/>
            </p:nvSpPr>
            <p:spPr>
              <a:xfrm>
                <a:off x="7460901" y="4853097"/>
                <a:ext cx="50904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Trade</a:t>
                </a:r>
              </a:p>
            </p:txBody>
          </p:sp>
        </p:grpSp>
        <p:grpSp>
          <p:nvGrpSpPr>
            <p:cNvPr id="1097" name="Grafik 846">
              <a:extLst>
                <a:ext uri="{FF2B5EF4-FFF2-40B4-BE49-F238E27FC236}">
                  <a16:creationId xmlns:a16="http://schemas.microsoft.com/office/drawing/2014/main" id="{C3BCD6D8-3330-4E3D-B8B9-D635B089EF0A}"/>
                </a:ext>
              </a:extLst>
            </p:cNvPr>
            <p:cNvGrpSpPr/>
            <p:nvPr/>
          </p:nvGrpSpPr>
          <p:grpSpPr>
            <a:xfrm>
              <a:off x="4789154" y="2176127"/>
              <a:ext cx="2575948" cy="2485953"/>
              <a:chOff x="4789154" y="2176127"/>
              <a:chExt cx="2575948" cy="2485953"/>
            </a:xfrm>
          </p:grpSpPr>
          <p:sp>
            <p:nvSpPr>
              <p:cNvPr id="1098" name="Freihandform: Form 1097">
                <a:extLst>
                  <a:ext uri="{FF2B5EF4-FFF2-40B4-BE49-F238E27FC236}">
                    <a16:creationId xmlns:a16="http://schemas.microsoft.com/office/drawing/2014/main" id="{21BEF26F-296D-4585-AF31-B23903C1C52A}"/>
                  </a:ext>
                </a:extLst>
              </p:cNvPr>
              <p:cNvSpPr/>
              <p:nvPr/>
            </p:nvSpPr>
            <p:spPr>
              <a:xfrm>
                <a:off x="4789154" y="2176127"/>
                <a:ext cx="2487794" cy="2455117"/>
              </a:xfrm>
              <a:custGeom>
                <a:avLst/>
                <a:gdLst>
                  <a:gd name="connsiteX0" fmla="*/ 4 w 2487794"/>
                  <a:gd name="connsiteY0" fmla="*/ 723 h 2455117"/>
                  <a:gd name="connsiteX1" fmla="*/ 982480 w 2487794"/>
                  <a:gd name="connsiteY1" fmla="*/ 723 h 2455117"/>
                  <a:gd name="connsiteX2" fmla="*/ 982480 w 2487794"/>
                  <a:gd name="connsiteY2" fmla="*/ 2455840 h 2455117"/>
                  <a:gd name="connsiteX3" fmla="*/ 2487798 w 2487794"/>
                  <a:gd name="connsiteY3" fmla="*/ 2455840 h 245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794" h="2455117">
                    <a:moveTo>
                      <a:pt x="4" y="723"/>
                    </a:moveTo>
                    <a:cubicBezTo>
                      <a:pt x="430901" y="723"/>
                      <a:pt x="982480" y="723"/>
                      <a:pt x="982480" y="723"/>
                    </a:cubicBezTo>
                    <a:cubicBezTo>
                      <a:pt x="982480" y="723"/>
                      <a:pt x="982480" y="2455840"/>
                      <a:pt x="982480" y="2455840"/>
                    </a:cubicBezTo>
                    <a:cubicBezTo>
                      <a:pt x="982480" y="2455840"/>
                      <a:pt x="2487798" y="2455840"/>
                      <a:pt x="2487798" y="2455840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9" name="Freihandform: Form 1098">
                <a:extLst>
                  <a:ext uri="{FF2B5EF4-FFF2-40B4-BE49-F238E27FC236}">
                    <a16:creationId xmlns:a16="http://schemas.microsoft.com/office/drawing/2014/main" id="{E7802742-EEF4-448B-96F1-F968174F450F}"/>
                  </a:ext>
                </a:extLst>
              </p:cNvPr>
              <p:cNvSpPr/>
              <p:nvPr/>
            </p:nvSpPr>
            <p:spPr>
              <a:xfrm>
                <a:off x="7276948" y="4600407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0" name="Textfeld 1099">
                <a:extLst>
                  <a:ext uri="{FF2B5EF4-FFF2-40B4-BE49-F238E27FC236}">
                    <a16:creationId xmlns:a16="http://schemas.microsoft.com/office/drawing/2014/main" id="{CC8536E2-D377-431B-89C7-2922CC089B22}"/>
                  </a:ext>
                </a:extLst>
              </p:cNvPr>
              <p:cNvSpPr txBox="1"/>
              <p:nvPr/>
            </p:nvSpPr>
            <p:spPr>
              <a:xfrm>
                <a:off x="5521514" y="3603424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01" name="Grafik 846">
              <a:extLst>
                <a:ext uri="{FF2B5EF4-FFF2-40B4-BE49-F238E27FC236}">
                  <a16:creationId xmlns:a16="http://schemas.microsoft.com/office/drawing/2014/main" id="{603DE42E-E5B4-43D6-A6A2-5A20BD97EB78}"/>
                </a:ext>
              </a:extLst>
            </p:cNvPr>
            <p:cNvGrpSpPr/>
            <p:nvPr/>
          </p:nvGrpSpPr>
          <p:grpSpPr>
            <a:xfrm>
              <a:off x="7014602" y="3839802"/>
              <a:ext cx="1428094" cy="537436"/>
              <a:chOff x="7014602" y="3839802"/>
              <a:chExt cx="1428094" cy="537436"/>
            </a:xfrm>
          </p:grpSpPr>
          <p:sp>
            <p:nvSpPr>
              <p:cNvPr id="1102" name="Freihandform: Form 1101">
                <a:extLst>
                  <a:ext uri="{FF2B5EF4-FFF2-40B4-BE49-F238E27FC236}">
                    <a16:creationId xmlns:a16="http://schemas.microsoft.com/office/drawing/2014/main" id="{E74DF218-DB1D-4B76-AB1E-E3D48E3D6E8F}"/>
                  </a:ext>
                </a:extLst>
              </p:cNvPr>
              <p:cNvSpPr/>
              <p:nvPr/>
            </p:nvSpPr>
            <p:spPr>
              <a:xfrm>
                <a:off x="7014602" y="3839802"/>
                <a:ext cx="1428094" cy="537436"/>
              </a:xfrm>
              <a:custGeom>
                <a:avLst/>
                <a:gdLst>
                  <a:gd name="connsiteX0" fmla="*/ 4 w 1428094"/>
                  <a:gd name="connsiteY0" fmla="*/ 538159 h 537436"/>
                  <a:gd name="connsiteX1" fmla="*/ 4 w 1428094"/>
                  <a:gd name="connsiteY1" fmla="*/ 723 h 537436"/>
                  <a:gd name="connsiteX2" fmla="*/ 1428099 w 1428094"/>
                  <a:gd name="connsiteY2" fmla="*/ 723 h 537436"/>
                  <a:gd name="connsiteX3" fmla="*/ 1428099 w 1428094"/>
                  <a:gd name="connsiteY3" fmla="*/ 538159 h 537436"/>
                  <a:gd name="connsiteX4" fmla="*/ 4 w 1428094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094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428099" y="723"/>
                    </a:lnTo>
                    <a:lnTo>
                      <a:pt x="1428099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3" name="Textfeld 1102">
                <a:extLst>
                  <a:ext uri="{FF2B5EF4-FFF2-40B4-BE49-F238E27FC236}">
                    <a16:creationId xmlns:a16="http://schemas.microsoft.com/office/drawing/2014/main" id="{3DBC27BF-AB5F-4242-B581-89FEA65BE706}"/>
                  </a:ext>
                </a:extLst>
              </p:cNvPr>
              <p:cNvSpPr txBox="1"/>
              <p:nvPr/>
            </p:nvSpPr>
            <p:spPr>
              <a:xfrm>
                <a:off x="7002501" y="3813465"/>
                <a:ext cx="133769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104" name="Textfeld 1103">
                <a:extLst>
                  <a:ext uri="{FF2B5EF4-FFF2-40B4-BE49-F238E27FC236}">
                    <a16:creationId xmlns:a16="http://schemas.microsoft.com/office/drawing/2014/main" id="{1C14A2F1-D85F-467E-B1D1-B3B07CD5C1EA}"/>
                  </a:ext>
                </a:extLst>
              </p:cNvPr>
              <p:cNvSpPr txBox="1"/>
              <p:nvPr/>
            </p:nvSpPr>
            <p:spPr>
              <a:xfrm>
                <a:off x="7430048" y="394562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(4615)</a:t>
                </a:r>
              </a:p>
            </p:txBody>
          </p:sp>
          <p:sp>
            <p:nvSpPr>
              <p:cNvPr id="1105" name="Freihandform: Form 1104">
                <a:extLst>
                  <a:ext uri="{FF2B5EF4-FFF2-40B4-BE49-F238E27FC236}">
                    <a16:creationId xmlns:a16="http://schemas.microsoft.com/office/drawing/2014/main" id="{769260A4-8749-40D8-97D7-0D8476F9C206}"/>
                  </a:ext>
                </a:extLst>
              </p:cNvPr>
              <p:cNvSpPr/>
              <p:nvPr/>
            </p:nvSpPr>
            <p:spPr>
              <a:xfrm>
                <a:off x="7014602" y="4174599"/>
                <a:ext cx="1428094" cy="8810"/>
              </a:xfrm>
              <a:custGeom>
                <a:avLst/>
                <a:gdLst>
                  <a:gd name="connsiteX0" fmla="*/ 4 w 1428094"/>
                  <a:gd name="connsiteY0" fmla="*/ 723 h 8810"/>
                  <a:gd name="connsiteX1" fmla="*/ 1428099 w 1428094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094" h="8810">
                    <a:moveTo>
                      <a:pt x="4" y="723"/>
                    </a:moveTo>
                    <a:lnTo>
                      <a:pt x="1428099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6" name="Textfeld 1105">
                <a:extLst>
                  <a:ext uri="{FF2B5EF4-FFF2-40B4-BE49-F238E27FC236}">
                    <a16:creationId xmlns:a16="http://schemas.microsoft.com/office/drawing/2014/main" id="{48CAE486-9707-4953-AB71-EA4046E172AB}"/>
                  </a:ext>
                </a:extLst>
              </p:cNvPr>
              <p:cNvSpPr txBox="1"/>
              <p:nvPr/>
            </p:nvSpPr>
            <p:spPr>
              <a:xfrm>
                <a:off x="6993685" y="4148262"/>
                <a:ext cx="1355328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Konchyliensammlung</a:t>
                </a:r>
              </a:p>
            </p:txBody>
          </p:sp>
        </p:grpSp>
        <p:grpSp>
          <p:nvGrpSpPr>
            <p:cNvPr id="1107" name="Grafik 846">
              <a:extLst>
                <a:ext uri="{FF2B5EF4-FFF2-40B4-BE49-F238E27FC236}">
                  <a16:creationId xmlns:a16="http://schemas.microsoft.com/office/drawing/2014/main" id="{28506E45-375E-4683-ABC0-6FB60FBEEF6B}"/>
                </a:ext>
              </a:extLst>
            </p:cNvPr>
            <p:cNvGrpSpPr/>
            <p:nvPr/>
          </p:nvGrpSpPr>
          <p:grpSpPr>
            <a:xfrm>
              <a:off x="4789595" y="2085027"/>
              <a:ext cx="2223684" cy="1963318"/>
              <a:chOff x="4789595" y="2085027"/>
              <a:chExt cx="2223684" cy="1963318"/>
            </a:xfrm>
          </p:grpSpPr>
          <p:sp>
            <p:nvSpPr>
              <p:cNvPr id="1108" name="Freihandform: Form 1107">
                <a:extLst>
                  <a:ext uri="{FF2B5EF4-FFF2-40B4-BE49-F238E27FC236}">
                    <a16:creationId xmlns:a16="http://schemas.microsoft.com/office/drawing/2014/main" id="{8F231552-01C9-4FFB-8A00-B02A5783958B}"/>
                  </a:ext>
                </a:extLst>
              </p:cNvPr>
              <p:cNvSpPr/>
              <p:nvPr/>
            </p:nvSpPr>
            <p:spPr>
              <a:xfrm>
                <a:off x="4789595" y="2085027"/>
                <a:ext cx="2135530" cy="1932481"/>
              </a:xfrm>
              <a:custGeom>
                <a:avLst/>
                <a:gdLst>
                  <a:gd name="connsiteX0" fmla="*/ 4 w 2135530"/>
                  <a:gd name="connsiteY0" fmla="*/ 723 h 1932481"/>
                  <a:gd name="connsiteX1" fmla="*/ 1228871 w 2135530"/>
                  <a:gd name="connsiteY1" fmla="*/ 723 h 1932481"/>
                  <a:gd name="connsiteX2" fmla="*/ 1228871 w 2135530"/>
                  <a:gd name="connsiteY2" fmla="*/ 1933204 h 1932481"/>
                  <a:gd name="connsiteX3" fmla="*/ 2135534 w 2135530"/>
                  <a:gd name="connsiteY3" fmla="*/ 1933204 h 193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5530" h="1932481">
                    <a:moveTo>
                      <a:pt x="4" y="723"/>
                    </a:moveTo>
                    <a:cubicBezTo>
                      <a:pt x="511473" y="723"/>
                      <a:pt x="1228871" y="723"/>
                      <a:pt x="1228871" y="723"/>
                    </a:cubicBezTo>
                    <a:cubicBezTo>
                      <a:pt x="1228871" y="723"/>
                      <a:pt x="1228871" y="1933204"/>
                      <a:pt x="1228871" y="1933204"/>
                    </a:cubicBezTo>
                    <a:cubicBezTo>
                      <a:pt x="1228871" y="1933204"/>
                      <a:pt x="2135534" y="1933204"/>
                      <a:pt x="2135534" y="1933204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9" name="Freihandform: Form 1108">
                <a:extLst>
                  <a:ext uri="{FF2B5EF4-FFF2-40B4-BE49-F238E27FC236}">
                    <a16:creationId xmlns:a16="http://schemas.microsoft.com/office/drawing/2014/main" id="{807B0913-D44A-485A-BC9F-19F514827A46}"/>
                  </a:ext>
                </a:extLst>
              </p:cNvPr>
              <p:cNvSpPr/>
              <p:nvPr/>
            </p:nvSpPr>
            <p:spPr>
              <a:xfrm>
                <a:off x="6925126" y="3986672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0" name="Textfeld 1109">
                <a:extLst>
                  <a:ext uri="{FF2B5EF4-FFF2-40B4-BE49-F238E27FC236}">
                    <a16:creationId xmlns:a16="http://schemas.microsoft.com/office/drawing/2014/main" id="{A9628D38-3690-4611-AB4D-7583B8ACEB38}"/>
                  </a:ext>
                </a:extLst>
              </p:cNvPr>
              <p:cNvSpPr txBox="1"/>
              <p:nvPr/>
            </p:nvSpPr>
            <p:spPr>
              <a:xfrm>
                <a:off x="5693414" y="2828722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1111" name="Grafik 846">
              <a:extLst>
                <a:ext uri="{FF2B5EF4-FFF2-40B4-BE49-F238E27FC236}">
                  <a16:creationId xmlns:a16="http://schemas.microsoft.com/office/drawing/2014/main" id="{80DE2BF4-89BA-41E8-AFBC-2E569CBE9E84}"/>
                </a:ext>
              </a:extLst>
            </p:cNvPr>
            <p:cNvGrpSpPr/>
            <p:nvPr/>
          </p:nvGrpSpPr>
          <p:grpSpPr>
            <a:xfrm>
              <a:off x="7058679" y="3134967"/>
              <a:ext cx="1339940" cy="537436"/>
              <a:chOff x="7058679" y="3134967"/>
              <a:chExt cx="1339940" cy="537436"/>
            </a:xfrm>
          </p:grpSpPr>
          <p:sp>
            <p:nvSpPr>
              <p:cNvPr id="1112" name="Freihandform: Form 1111">
                <a:extLst>
                  <a:ext uri="{FF2B5EF4-FFF2-40B4-BE49-F238E27FC236}">
                    <a16:creationId xmlns:a16="http://schemas.microsoft.com/office/drawing/2014/main" id="{AF779E0B-F289-443A-BADE-ABC095DC32F2}"/>
                  </a:ext>
                </a:extLst>
              </p:cNvPr>
              <p:cNvSpPr/>
              <p:nvPr/>
            </p:nvSpPr>
            <p:spPr>
              <a:xfrm>
                <a:off x="7058679" y="3134967"/>
                <a:ext cx="1339940" cy="537436"/>
              </a:xfrm>
              <a:custGeom>
                <a:avLst/>
                <a:gdLst>
                  <a:gd name="connsiteX0" fmla="*/ 4 w 1339940"/>
                  <a:gd name="connsiteY0" fmla="*/ 538159 h 537436"/>
                  <a:gd name="connsiteX1" fmla="*/ 4 w 1339940"/>
                  <a:gd name="connsiteY1" fmla="*/ 723 h 537436"/>
                  <a:gd name="connsiteX2" fmla="*/ 1339945 w 1339940"/>
                  <a:gd name="connsiteY2" fmla="*/ 723 h 537436"/>
                  <a:gd name="connsiteX3" fmla="*/ 1339945 w 1339940"/>
                  <a:gd name="connsiteY3" fmla="*/ 538159 h 537436"/>
                  <a:gd name="connsiteX4" fmla="*/ 4 w 1339940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940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339945" y="723"/>
                    </a:lnTo>
                    <a:lnTo>
                      <a:pt x="1339945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3" name="Textfeld 1112">
                <a:extLst>
                  <a:ext uri="{FF2B5EF4-FFF2-40B4-BE49-F238E27FC236}">
                    <a16:creationId xmlns:a16="http://schemas.microsoft.com/office/drawing/2014/main" id="{B8F659B8-6C10-455A-AE40-1CEEFBA72C0F}"/>
                  </a:ext>
                </a:extLst>
              </p:cNvPr>
              <p:cNvSpPr txBox="1"/>
              <p:nvPr/>
            </p:nvSpPr>
            <p:spPr>
              <a:xfrm>
                <a:off x="7037762" y="3108630"/>
                <a:ext cx="129362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  <p:sp>
            <p:nvSpPr>
              <p:cNvPr id="1114" name="Textfeld 1113">
                <a:extLst>
                  <a:ext uri="{FF2B5EF4-FFF2-40B4-BE49-F238E27FC236}">
                    <a16:creationId xmlns:a16="http://schemas.microsoft.com/office/drawing/2014/main" id="{2EA4F422-3F35-4A30-B884-67AC01F22B9A}"/>
                  </a:ext>
                </a:extLst>
              </p:cNvPr>
              <p:cNvSpPr txBox="1"/>
              <p:nvPr/>
            </p:nvSpPr>
            <p:spPr>
              <a:xfrm>
                <a:off x="7430048" y="324078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(4729)</a:t>
                </a:r>
              </a:p>
            </p:txBody>
          </p:sp>
          <p:sp>
            <p:nvSpPr>
              <p:cNvPr id="1115" name="Freihandform: Form 1114">
                <a:extLst>
                  <a:ext uri="{FF2B5EF4-FFF2-40B4-BE49-F238E27FC236}">
                    <a16:creationId xmlns:a16="http://schemas.microsoft.com/office/drawing/2014/main" id="{274ED1B5-EB8C-4E50-8AD3-339B0658521E}"/>
                  </a:ext>
                </a:extLst>
              </p:cNvPr>
              <p:cNvSpPr/>
              <p:nvPr/>
            </p:nvSpPr>
            <p:spPr>
              <a:xfrm>
                <a:off x="7058679" y="3469764"/>
                <a:ext cx="1339940" cy="8810"/>
              </a:xfrm>
              <a:custGeom>
                <a:avLst/>
                <a:gdLst>
                  <a:gd name="connsiteX0" fmla="*/ 4 w 1339940"/>
                  <a:gd name="connsiteY0" fmla="*/ 723 h 8810"/>
                  <a:gd name="connsiteX1" fmla="*/ 1339945 w 1339940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9940" h="8810">
                    <a:moveTo>
                      <a:pt x="4" y="723"/>
                    </a:moveTo>
                    <a:lnTo>
                      <a:pt x="1339945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6" name="Textfeld 1115">
                <a:extLst>
                  <a:ext uri="{FF2B5EF4-FFF2-40B4-BE49-F238E27FC236}">
                    <a16:creationId xmlns:a16="http://schemas.microsoft.com/office/drawing/2014/main" id="{EFF379F0-9163-4F9C-B5D9-4FEC55BC2272}"/>
                  </a:ext>
                </a:extLst>
              </p:cNvPr>
              <p:cNvSpPr txBox="1"/>
              <p:nvPr/>
            </p:nvSpPr>
            <p:spPr>
              <a:xfrm>
                <a:off x="7059801" y="3443427"/>
                <a:ext cx="117902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(implicit) Unknown</a:t>
                </a:r>
              </a:p>
            </p:txBody>
          </p:sp>
        </p:grpSp>
        <p:grpSp>
          <p:nvGrpSpPr>
            <p:cNvPr id="1117" name="Grafik 846">
              <a:extLst>
                <a:ext uri="{FF2B5EF4-FFF2-40B4-BE49-F238E27FC236}">
                  <a16:creationId xmlns:a16="http://schemas.microsoft.com/office/drawing/2014/main" id="{C06D224A-C074-4CD8-9304-81F5618A6488}"/>
                </a:ext>
              </a:extLst>
            </p:cNvPr>
            <p:cNvGrpSpPr/>
            <p:nvPr/>
          </p:nvGrpSpPr>
          <p:grpSpPr>
            <a:xfrm>
              <a:off x="4788890" y="1887144"/>
              <a:ext cx="2432873" cy="1244739"/>
              <a:chOff x="4788890" y="1887144"/>
              <a:chExt cx="2432873" cy="1244739"/>
            </a:xfrm>
          </p:grpSpPr>
          <p:sp>
            <p:nvSpPr>
              <p:cNvPr id="1118" name="Freihandform: Form 1117">
                <a:extLst>
                  <a:ext uri="{FF2B5EF4-FFF2-40B4-BE49-F238E27FC236}">
                    <a16:creationId xmlns:a16="http://schemas.microsoft.com/office/drawing/2014/main" id="{01A484C8-D310-4627-A03D-332C63C1E4AA}"/>
                  </a:ext>
                </a:extLst>
              </p:cNvPr>
              <p:cNvSpPr/>
              <p:nvPr/>
            </p:nvSpPr>
            <p:spPr>
              <a:xfrm>
                <a:off x="4788890" y="1903003"/>
                <a:ext cx="2402020" cy="1140776"/>
              </a:xfrm>
              <a:custGeom>
                <a:avLst/>
                <a:gdLst>
                  <a:gd name="connsiteX0" fmla="*/ 4 w 2402020"/>
                  <a:gd name="connsiteY0" fmla="*/ 723 h 1140776"/>
                  <a:gd name="connsiteX1" fmla="*/ 2402024 w 2402020"/>
                  <a:gd name="connsiteY1" fmla="*/ 723 h 1140776"/>
                  <a:gd name="connsiteX2" fmla="*/ 2402024 w 2402020"/>
                  <a:gd name="connsiteY2" fmla="*/ 1141499 h 1140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2020" h="1140776">
                    <a:moveTo>
                      <a:pt x="4" y="723"/>
                    </a:moveTo>
                    <a:cubicBezTo>
                      <a:pt x="831384" y="723"/>
                      <a:pt x="2402024" y="723"/>
                      <a:pt x="2402024" y="723"/>
                    </a:cubicBezTo>
                    <a:cubicBezTo>
                      <a:pt x="2402024" y="723"/>
                      <a:pt x="2402024" y="1141499"/>
                      <a:pt x="2402024" y="1141499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9" name="Freihandform: Form 1118">
                <a:extLst>
                  <a:ext uri="{FF2B5EF4-FFF2-40B4-BE49-F238E27FC236}">
                    <a16:creationId xmlns:a16="http://schemas.microsoft.com/office/drawing/2014/main" id="{1867DEA0-E83E-46F8-BA0F-F2B8D02F1310}"/>
                  </a:ext>
                </a:extLst>
              </p:cNvPr>
              <p:cNvSpPr/>
              <p:nvPr/>
            </p:nvSpPr>
            <p:spPr>
              <a:xfrm>
                <a:off x="7160056" y="3043779"/>
                <a:ext cx="61707" cy="88104"/>
              </a:xfrm>
              <a:custGeom>
                <a:avLst/>
                <a:gdLst>
                  <a:gd name="connsiteX0" fmla="*/ 61712 w 61707"/>
                  <a:gd name="connsiteY0" fmla="*/ 723 h 88104"/>
                  <a:gd name="connsiteX1" fmla="*/ 30858 w 61707"/>
                  <a:gd name="connsiteY1" fmla="*/ 88827 h 88104"/>
                  <a:gd name="connsiteX2" fmla="*/ 4 w 61707"/>
                  <a:gd name="connsiteY2" fmla="*/ 723 h 88104"/>
                  <a:gd name="connsiteX3" fmla="*/ 61712 w 61707"/>
                  <a:gd name="connsiteY3" fmla="*/ 723 h 8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7" h="88104">
                    <a:moveTo>
                      <a:pt x="61712" y="723"/>
                    </a:moveTo>
                    <a:lnTo>
                      <a:pt x="30858" y="88827"/>
                    </a:lnTo>
                    <a:lnTo>
                      <a:pt x="4" y="723"/>
                    </a:lnTo>
                    <a:lnTo>
                      <a:pt x="61712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0" name="Textfeld 1119">
                <a:extLst>
                  <a:ext uri="{FF2B5EF4-FFF2-40B4-BE49-F238E27FC236}">
                    <a16:creationId xmlns:a16="http://schemas.microsoft.com/office/drawing/2014/main" id="{7C7D5F2F-FC95-41A4-B246-FBC217904070}"/>
                  </a:ext>
                </a:extLst>
              </p:cNvPr>
              <p:cNvSpPr txBox="1"/>
              <p:nvPr/>
            </p:nvSpPr>
            <p:spPr>
              <a:xfrm>
                <a:off x="6235561" y="1841424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121" name="Grafik 846">
              <a:extLst>
                <a:ext uri="{FF2B5EF4-FFF2-40B4-BE49-F238E27FC236}">
                  <a16:creationId xmlns:a16="http://schemas.microsoft.com/office/drawing/2014/main" id="{B1DB6ED0-DFBA-4AD5-B635-D3F5FD788873}"/>
                </a:ext>
              </a:extLst>
            </p:cNvPr>
            <p:cNvGrpSpPr/>
            <p:nvPr/>
          </p:nvGrpSpPr>
          <p:grpSpPr>
            <a:xfrm>
              <a:off x="7309918" y="2430132"/>
              <a:ext cx="837462" cy="537436"/>
              <a:chOff x="7309918" y="2430132"/>
              <a:chExt cx="837462" cy="537436"/>
            </a:xfrm>
          </p:grpSpPr>
          <p:sp>
            <p:nvSpPr>
              <p:cNvPr id="1122" name="Freihandform: Form 1121">
                <a:extLst>
                  <a:ext uri="{FF2B5EF4-FFF2-40B4-BE49-F238E27FC236}">
                    <a16:creationId xmlns:a16="http://schemas.microsoft.com/office/drawing/2014/main" id="{D9072C41-CF42-4D9F-8DD5-3D428C368FC9}"/>
                  </a:ext>
                </a:extLst>
              </p:cNvPr>
              <p:cNvSpPr/>
              <p:nvPr/>
            </p:nvSpPr>
            <p:spPr>
              <a:xfrm>
                <a:off x="7309918" y="2430132"/>
                <a:ext cx="837462" cy="537436"/>
              </a:xfrm>
              <a:custGeom>
                <a:avLst/>
                <a:gdLst>
                  <a:gd name="connsiteX0" fmla="*/ 4 w 837462"/>
                  <a:gd name="connsiteY0" fmla="*/ 538159 h 537436"/>
                  <a:gd name="connsiteX1" fmla="*/ 4 w 837462"/>
                  <a:gd name="connsiteY1" fmla="*/ 723 h 537436"/>
                  <a:gd name="connsiteX2" fmla="*/ 837467 w 837462"/>
                  <a:gd name="connsiteY2" fmla="*/ 723 h 537436"/>
                  <a:gd name="connsiteX3" fmla="*/ 837467 w 837462"/>
                  <a:gd name="connsiteY3" fmla="*/ 538159 h 537436"/>
                  <a:gd name="connsiteX4" fmla="*/ 4 w 8374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4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837467" y="723"/>
                    </a:lnTo>
                    <a:lnTo>
                      <a:pt x="8374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3" name="Textfeld 1122">
                <a:extLst>
                  <a:ext uri="{FF2B5EF4-FFF2-40B4-BE49-F238E27FC236}">
                    <a16:creationId xmlns:a16="http://schemas.microsoft.com/office/drawing/2014/main" id="{8BB2FDDD-AAE2-4B94-9CB5-F21D4C901F56}"/>
                  </a:ext>
                </a:extLst>
              </p:cNvPr>
              <p:cNvSpPr txBox="1"/>
              <p:nvPr/>
            </p:nvSpPr>
            <p:spPr>
              <a:xfrm>
                <a:off x="7289001" y="2403795"/>
                <a:ext cx="8352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1124" name="Textfeld 1123">
                <a:extLst>
                  <a:ext uri="{FF2B5EF4-FFF2-40B4-BE49-F238E27FC236}">
                    <a16:creationId xmlns:a16="http://schemas.microsoft.com/office/drawing/2014/main" id="{27DE740B-9ADA-48D9-A07B-68E1DD2C69DF}"/>
                  </a:ext>
                </a:extLst>
              </p:cNvPr>
              <p:cNvSpPr txBox="1"/>
              <p:nvPr/>
            </p:nvSpPr>
            <p:spPr>
              <a:xfrm>
                <a:off x="7430048" y="253595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(4730)</a:t>
                </a:r>
              </a:p>
            </p:txBody>
          </p:sp>
          <p:sp>
            <p:nvSpPr>
              <p:cNvPr id="1125" name="Freihandform: Form 1124">
                <a:extLst>
                  <a:ext uri="{FF2B5EF4-FFF2-40B4-BE49-F238E27FC236}">
                    <a16:creationId xmlns:a16="http://schemas.microsoft.com/office/drawing/2014/main" id="{8F5AA1A8-46C9-46CD-ABCA-88CADFCB06D0}"/>
                  </a:ext>
                </a:extLst>
              </p:cNvPr>
              <p:cNvSpPr/>
              <p:nvPr/>
            </p:nvSpPr>
            <p:spPr>
              <a:xfrm>
                <a:off x="7309918" y="2764929"/>
                <a:ext cx="837462" cy="8810"/>
              </a:xfrm>
              <a:custGeom>
                <a:avLst/>
                <a:gdLst>
                  <a:gd name="connsiteX0" fmla="*/ 4 w 837462"/>
                  <a:gd name="connsiteY0" fmla="*/ 723 h 8810"/>
                  <a:gd name="connsiteX1" fmla="*/ 837467 w 8374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7462" h="8810">
                    <a:moveTo>
                      <a:pt x="4" y="723"/>
                    </a:moveTo>
                    <a:lnTo>
                      <a:pt x="8374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6" name="Textfeld 1125">
                <a:extLst>
                  <a:ext uri="{FF2B5EF4-FFF2-40B4-BE49-F238E27FC236}">
                    <a16:creationId xmlns:a16="http://schemas.microsoft.com/office/drawing/2014/main" id="{717EAC47-2FA9-4AA7-8E6B-12DE0DEAAC9F}"/>
                  </a:ext>
                </a:extLst>
              </p:cNvPr>
              <p:cNvSpPr txBox="1"/>
              <p:nvPr/>
            </p:nvSpPr>
            <p:spPr>
              <a:xfrm>
                <a:off x="7341894" y="2738592"/>
                <a:ext cx="7382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Ponsonby</a:t>
                </a:r>
              </a:p>
            </p:txBody>
          </p:sp>
        </p:grpSp>
        <p:grpSp>
          <p:nvGrpSpPr>
            <p:cNvPr id="1127" name="Grafik 846">
              <a:extLst>
                <a:ext uri="{FF2B5EF4-FFF2-40B4-BE49-F238E27FC236}">
                  <a16:creationId xmlns:a16="http://schemas.microsoft.com/office/drawing/2014/main" id="{ADB04C49-BBFC-46FE-B997-CF38799D9C56}"/>
                </a:ext>
              </a:extLst>
            </p:cNvPr>
            <p:cNvGrpSpPr/>
            <p:nvPr/>
          </p:nvGrpSpPr>
          <p:grpSpPr>
            <a:xfrm>
              <a:off x="4790741" y="1994015"/>
              <a:ext cx="2518559" cy="644659"/>
              <a:chOff x="4790741" y="1994015"/>
              <a:chExt cx="2518559" cy="644659"/>
            </a:xfrm>
          </p:grpSpPr>
          <p:sp>
            <p:nvSpPr>
              <p:cNvPr id="1128" name="Freihandform: Form 1127">
                <a:extLst>
                  <a:ext uri="{FF2B5EF4-FFF2-40B4-BE49-F238E27FC236}">
                    <a16:creationId xmlns:a16="http://schemas.microsoft.com/office/drawing/2014/main" id="{9658AF68-3607-414D-8765-85C7FBEA99BD}"/>
                  </a:ext>
                </a:extLst>
              </p:cNvPr>
              <p:cNvSpPr/>
              <p:nvPr/>
            </p:nvSpPr>
            <p:spPr>
              <a:xfrm>
                <a:off x="4790741" y="1994015"/>
                <a:ext cx="2430405" cy="613823"/>
              </a:xfrm>
              <a:custGeom>
                <a:avLst/>
                <a:gdLst>
                  <a:gd name="connsiteX0" fmla="*/ 4 w 2430405"/>
                  <a:gd name="connsiteY0" fmla="*/ 723 h 613823"/>
                  <a:gd name="connsiteX1" fmla="*/ 1474556 w 2430405"/>
                  <a:gd name="connsiteY1" fmla="*/ 723 h 613823"/>
                  <a:gd name="connsiteX2" fmla="*/ 1474556 w 2430405"/>
                  <a:gd name="connsiteY2" fmla="*/ 614546 h 613823"/>
                  <a:gd name="connsiteX3" fmla="*/ 2430410 w 2430405"/>
                  <a:gd name="connsiteY3" fmla="*/ 614546 h 6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0405" h="613823">
                    <a:moveTo>
                      <a:pt x="4" y="723"/>
                    </a:moveTo>
                    <a:cubicBezTo>
                      <a:pt x="586404" y="723"/>
                      <a:pt x="1474556" y="723"/>
                      <a:pt x="1474556" y="723"/>
                    </a:cubicBezTo>
                    <a:cubicBezTo>
                      <a:pt x="1474556" y="723"/>
                      <a:pt x="1474556" y="614546"/>
                      <a:pt x="1474556" y="614546"/>
                    </a:cubicBezTo>
                    <a:cubicBezTo>
                      <a:pt x="1474556" y="614546"/>
                      <a:pt x="2430410" y="614546"/>
                      <a:pt x="2430410" y="614546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9" name="Freihandform: Form 1128">
                <a:extLst>
                  <a:ext uri="{FF2B5EF4-FFF2-40B4-BE49-F238E27FC236}">
                    <a16:creationId xmlns:a16="http://schemas.microsoft.com/office/drawing/2014/main" id="{B72E74F9-F701-4692-BF7A-FFA6BDF66B47}"/>
                  </a:ext>
                </a:extLst>
              </p:cNvPr>
              <p:cNvSpPr/>
              <p:nvPr/>
            </p:nvSpPr>
            <p:spPr>
              <a:xfrm>
                <a:off x="7221147" y="2577002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0" name="Textfeld 1129">
                <a:extLst>
                  <a:ext uri="{FF2B5EF4-FFF2-40B4-BE49-F238E27FC236}">
                    <a16:creationId xmlns:a16="http://schemas.microsoft.com/office/drawing/2014/main" id="{988FBAE7-9A63-465C-A79D-F38728CE301E}"/>
                  </a:ext>
                </a:extLst>
              </p:cNvPr>
              <p:cNvSpPr txBox="1"/>
              <p:nvPr/>
            </p:nvSpPr>
            <p:spPr>
              <a:xfrm>
                <a:off x="5940245" y="198010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131" name="Grafik 846">
              <a:extLst>
                <a:ext uri="{FF2B5EF4-FFF2-40B4-BE49-F238E27FC236}">
                  <a16:creationId xmlns:a16="http://schemas.microsoft.com/office/drawing/2014/main" id="{8A50B695-EF04-42A2-80D4-4DA36C6DC258}"/>
                </a:ext>
              </a:extLst>
            </p:cNvPr>
            <p:cNvGrpSpPr/>
            <p:nvPr/>
          </p:nvGrpSpPr>
          <p:grpSpPr>
            <a:xfrm>
              <a:off x="3783758" y="2430132"/>
              <a:ext cx="1004955" cy="537436"/>
              <a:chOff x="3783758" y="2430132"/>
              <a:chExt cx="1004955" cy="537436"/>
            </a:xfrm>
          </p:grpSpPr>
          <p:sp>
            <p:nvSpPr>
              <p:cNvPr id="1132" name="Freihandform: Form 1131">
                <a:extLst>
                  <a:ext uri="{FF2B5EF4-FFF2-40B4-BE49-F238E27FC236}">
                    <a16:creationId xmlns:a16="http://schemas.microsoft.com/office/drawing/2014/main" id="{9434FAC3-252C-4451-8EB1-296776A8F6A0}"/>
                  </a:ext>
                </a:extLst>
              </p:cNvPr>
              <p:cNvSpPr/>
              <p:nvPr/>
            </p:nvSpPr>
            <p:spPr>
              <a:xfrm>
                <a:off x="3783758" y="2430132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3" name="Textfeld 1132">
                <a:extLst>
                  <a:ext uri="{FF2B5EF4-FFF2-40B4-BE49-F238E27FC236}">
                    <a16:creationId xmlns:a16="http://schemas.microsoft.com/office/drawing/2014/main" id="{EC38F2C5-780C-478F-970C-E1D875617582}"/>
                  </a:ext>
                </a:extLst>
              </p:cNvPr>
              <p:cNvSpPr txBox="1"/>
              <p:nvPr/>
            </p:nvSpPr>
            <p:spPr>
              <a:xfrm>
                <a:off x="3762841" y="2403795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34" name="Textfeld 1133">
                <a:extLst>
                  <a:ext uri="{FF2B5EF4-FFF2-40B4-BE49-F238E27FC236}">
                    <a16:creationId xmlns:a16="http://schemas.microsoft.com/office/drawing/2014/main" id="{0E16442F-2A5A-4D20-8907-3F39B923FA4C}"/>
                  </a:ext>
                </a:extLst>
              </p:cNvPr>
              <p:cNvSpPr txBox="1"/>
              <p:nvPr/>
            </p:nvSpPr>
            <p:spPr>
              <a:xfrm>
                <a:off x="3987634" y="253595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(4377)</a:t>
                </a:r>
              </a:p>
            </p:txBody>
          </p:sp>
          <p:sp>
            <p:nvSpPr>
              <p:cNvPr id="1135" name="Freihandform: Form 1134">
                <a:extLst>
                  <a:ext uri="{FF2B5EF4-FFF2-40B4-BE49-F238E27FC236}">
                    <a16:creationId xmlns:a16="http://schemas.microsoft.com/office/drawing/2014/main" id="{3017EE80-74A1-4525-9552-EEE92C584EF1}"/>
                  </a:ext>
                </a:extLst>
              </p:cNvPr>
              <p:cNvSpPr/>
              <p:nvPr/>
            </p:nvSpPr>
            <p:spPr>
              <a:xfrm>
                <a:off x="3783758" y="276492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6" name="Textfeld 1135">
                <a:extLst>
                  <a:ext uri="{FF2B5EF4-FFF2-40B4-BE49-F238E27FC236}">
                    <a16:creationId xmlns:a16="http://schemas.microsoft.com/office/drawing/2014/main" id="{99586E4C-0896-4A4A-AE84-F6EC99D96C20}"/>
                  </a:ext>
                </a:extLst>
              </p:cNvPr>
              <p:cNvSpPr txBox="1"/>
              <p:nvPr/>
            </p:nvSpPr>
            <p:spPr>
              <a:xfrm>
                <a:off x="3978819" y="2738592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37" name="Grafik 846">
              <a:extLst>
                <a:ext uri="{FF2B5EF4-FFF2-40B4-BE49-F238E27FC236}">
                  <a16:creationId xmlns:a16="http://schemas.microsoft.com/office/drawing/2014/main" id="{849BD5E8-9B4E-4EFB-85BD-FE8EBC2BA233}"/>
                </a:ext>
              </a:extLst>
            </p:cNvPr>
            <p:cNvGrpSpPr/>
            <p:nvPr/>
          </p:nvGrpSpPr>
          <p:grpSpPr>
            <a:xfrm>
              <a:off x="4790036" y="2789862"/>
              <a:ext cx="2577182" cy="1963318"/>
              <a:chOff x="4790036" y="2789862"/>
              <a:chExt cx="2577182" cy="1963318"/>
            </a:xfrm>
          </p:grpSpPr>
          <p:sp>
            <p:nvSpPr>
              <p:cNvPr id="1138" name="Freihandform: Form 1137">
                <a:extLst>
                  <a:ext uri="{FF2B5EF4-FFF2-40B4-BE49-F238E27FC236}">
                    <a16:creationId xmlns:a16="http://schemas.microsoft.com/office/drawing/2014/main" id="{23438C7B-C018-40C3-BEBB-254CB0784C3D}"/>
                  </a:ext>
                </a:extLst>
              </p:cNvPr>
              <p:cNvSpPr/>
              <p:nvPr/>
            </p:nvSpPr>
            <p:spPr>
              <a:xfrm>
                <a:off x="4790036" y="2789862"/>
                <a:ext cx="2489028" cy="1932481"/>
              </a:xfrm>
              <a:custGeom>
                <a:avLst/>
                <a:gdLst>
                  <a:gd name="connsiteX0" fmla="*/ 4 w 2489028"/>
                  <a:gd name="connsiteY0" fmla="*/ 723 h 1932481"/>
                  <a:gd name="connsiteX1" fmla="*/ 734768 w 2489028"/>
                  <a:gd name="connsiteY1" fmla="*/ 723 h 1932481"/>
                  <a:gd name="connsiteX2" fmla="*/ 734768 w 2489028"/>
                  <a:gd name="connsiteY2" fmla="*/ 1933204 h 1932481"/>
                  <a:gd name="connsiteX3" fmla="*/ 2489032 w 2489028"/>
                  <a:gd name="connsiteY3" fmla="*/ 1933204 h 193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9028" h="1932481">
                    <a:moveTo>
                      <a:pt x="4" y="723"/>
                    </a:moveTo>
                    <a:cubicBezTo>
                      <a:pt x="342835" y="723"/>
                      <a:pt x="734768" y="723"/>
                      <a:pt x="734768" y="723"/>
                    </a:cubicBezTo>
                    <a:cubicBezTo>
                      <a:pt x="734768" y="723"/>
                      <a:pt x="734768" y="1933204"/>
                      <a:pt x="734768" y="1933204"/>
                    </a:cubicBezTo>
                    <a:cubicBezTo>
                      <a:pt x="734768" y="1933204"/>
                      <a:pt x="2489032" y="1933204"/>
                      <a:pt x="2489032" y="1933204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9" name="Freihandform: Form 1138">
                <a:extLst>
                  <a:ext uri="{FF2B5EF4-FFF2-40B4-BE49-F238E27FC236}">
                    <a16:creationId xmlns:a16="http://schemas.microsoft.com/office/drawing/2014/main" id="{136B5306-25DC-4783-9BA6-D714812ACB70}"/>
                  </a:ext>
                </a:extLst>
              </p:cNvPr>
              <p:cNvSpPr/>
              <p:nvPr/>
            </p:nvSpPr>
            <p:spPr>
              <a:xfrm>
                <a:off x="7279064" y="4691508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0" name="Textfeld 1139">
                <a:extLst>
                  <a:ext uri="{FF2B5EF4-FFF2-40B4-BE49-F238E27FC236}">
                    <a16:creationId xmlns:a16="http://schemas.microsoft.com/office/drawing/2014/main" id="{2DA98A2A-C443-4927-8629-33C338F04410}"/>
                  </a:ext>
                </a:extLst>
              </p:cNvPr>
              <p:cNvSpPr txBox="1"/>
              <p:nvPr/>
            </p:nvSpPr>
            <p:spPr>
              <a:xfrm>
                <a:off x="5274682" y="4203944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41" name="Grafik 846">
              <a:extLst>
                <a:ext uri="{FF2B5EF4-FFF2-40B4-BE49-F238E27FC236}">
                  <a16:creationId xmlns:a16="http://schemas.microsoft.com/office/drawing/2014/main" id="{CDE3424F-4D77-44BF-85A4-CCF4BF0EAECD}"/>
                </a:ext>
              </a:extLst>
            </p:cNvPr>
            <p:cNvGrpSpPr/>
            <p:nvPr/>
          </p:nvGrpSpPr>
          <p:grpSpPr>
            <a:xfrm>
              <a:off x="3783758" y="3134967"/>
              <a:ext cx="1004955" cy="537436"/>
              <a:chOff x="3783758" y="3134967"/>
              <a:chExt cx="1004955" cy="537436"/>
            </a:xfrm>
          </p:grpSpPr>
          <p:sp>
            <p:nvSpPr>
              <p:cNvPr id="1142" name="Freihandform: Form 1141">
                <a:extLst>
                  <a:ext uri="{FF2B5EF4-FFF2-40B4-BE49-F238E27FC236}">
                    <a16:creationId xmlns:a16="http://schemas.microsoft.com/office/drawing/2014/main" id="{1C6D38EF-C26C-4EFA-A21E-CF33BA27D78F}"/>
                  </a:ext>
                </a:extLst>
              </p:cNvPr>
              <p:cNvSpPr/>
              <p:nvPr/>
            </p:nvSpPr>
            <p:spPr>
              <a:xfrm>
                <a:off x="3783758" y="3134967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3" name="Textfeld 1142">
                <a:extLst>
                  <a:ext uri="{FF2B5EF4-FFF2-40B4-BE49-F238E27FC236}">
                    <a16:creationId xmlns:a16="http://schemas.microsoft.com/office/drawing/2014/main" id="{95DF0E04-D8C2-4136-8EEB-B0A95D6FBE66}"/>
                  </a:ext>
                </a:extLst>
              </p:cNvPr>
              <p:cNvSpPr txBox="1"/>
              <p:nvPr/>
            </p:nvSpPr>
            <p:spPr>
              <a:xfrm>
                <a:off x="3762841" y="3108630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44" name="Textfeld 1143">
                <a:extLst>
                  <a:ext uri="{FF2B5EF4-FFF2-40B4-BE49-F238E27FC236}">
                    <a16:creationId xmlns:a16="http://schemas.microsoft.com/office/drawing/2014/main" id="{89DE8D59-68F7-44F4-A44C-6BB2C29522C8}"/>
                  </a:ext>
                </a:extLst>
              </p:cNvPr>
              <p:cNvSpPr txBox="1"/>
              <p:nvPr/>
            </p:nvSpPr>
            <p:spPr>
              <a:xfrm>
                <a:off x="3987634" y="324078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(4479)</a:t>
                </a:r>
              </a:p>
            </p:txBody>
          </p:sp>
          <p:sp>
            <p:nvSpPr>
              <p:cNvPr id="1145" name="Freihandform: Form 1144">
                <a:extLst>
                  <a:ext uri="{FF2B5EF4-FFF2-40B4-BE49-F238E27FC236}">
                    <a16:creationId xmlns:a16="http://schemas.microsoft.com/office/drawing/2014/main" id="{3FB16665-B475-4F37-8AC1-7B010687BDA2}"/>
                  </a:ext>
                </a:extLst>
              </p:cNvPr>
              <p:cNvSpPr/>
              <p:nvPr/>
            </p:nvSpPr>
            <p:spPr>
              <a:xfrm>
                <a:off x="3783758" y="3469764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6" name="Textfeld 1145">
                <a:extLst>
                  <a:ext uri="{FF2B5EF4-FFF2-40B4-BE49-F238E27FC236}">
                    <a16:creationId xmlns:a16="http://schemas.microsoft.com/office/drawing/2014/main" id="{D51947FA-3B00-4F60-9AF7-2F603918E604}"/>
                  </a:ext>
                </a:extLst>
              </p:cNvPr>
              <p:cNvSpPr txBox="1"/>
              <p:nvPr/>
            </p:nvSpPr>
            <p:spPr>
              <a:xfrm>
                <a:off x="3978819" y="3443427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47" name="Grafik 846">
              <a:extLst>
                <a:ext uri="{FF2B5EF4-FFF2-40B4-BE49-F238E27FC236}">
                  <a16:creationId xmlns:a16="http://schemas.microsoft.com/office/drawing/2014/main" id="{15AE8A13-EABF-4894-A2F0-BA332D565700}"/>
                </a:ext>
              </a:extLst>
            </p:cNvPr>
            <p:cNvGrpSpPr/>
            <p:nvPr/>
          </p:nvGrpSpPr>
          <p:grpSpPr>
            <a:xfrm>
              <a:off x="4789419" y="3403685"/>
              <a:ext cx="2576300" cy="1534778"/>
              <a:chOff x="4789419" y="3403685"/>
              <a:chExt cx="2576300" cy="1534778"/>
            </a:xfrm>
          </p:grpSpPr>
          <p:sp>
            <p:nvSpPr>
              <p:cNvPr id="1148" name="Freihandform: Form 1147">
                <a:extLst>
                  <a:ext uri="{FF2B5EF4-FFF2-40B4-BE49-F238E27FC236}">
                    <a16:creationId xmlns:a16="http://schemas.microsoft.com/office/drawing/2014/main" id="{08E2AEA8-DB13-4477-B1D8-9860AD337331}"/>
                  </a:ext>
                </a:extLst>
              </p:cNvPr>
              <p:cNvSpPr/>
              <p:nvPr/>
            </p:nvSpPr>
            <p:spPr>
              <a:xfrm>
                <a:off x="4789419" y="3403685"/>
                <a:ext cx="2488146" cy="1409670"/>
              </a:xfrm>
              <a:custGeom>
                <a:avLst/>
                <a:gdLst>
                  <a:gd name="connsiteX0" fmla="*/ 4 w 2488146"/>
                  <a:gd name="connsiteY0" fmla="*/ 723 h 1409670"/>
                  <a:gd name="connsiteX1" fmla="*/ 497369 w 2488146"/>
                  <a:gd name="connsiteY1" fmla="*/ 723 h 1409670"/>
                  <a:gd name="connsiteX2" fmla="*/ 497369 w 2488146"/>
                  <a:gd name="connsiteY2" fmla="*/ 1410393 h 1409670"/>
                  <a:gd name="connsiteX3" fmla="*/ 2488151 w 2488146"/>
                  <a:gd name="connsiteY3" fmla="*/ 1410393 h 140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8146" h="1409670">
                    <a:moveTo>
                      <a:pt x="4" y="723"/>
                    </a:moveTo>
                    <a:cubicBezTo>
                      <a:pt x="249216" y="723"/>
                      <a:pt x="497369" y="723"/>
                      <a:pt x="497369" y="723"/>
                    </a:cubicBezTo>
                    <a:cubicBezTo>
                      <a:pt x="497369" y="723"/>
                      <a:pt x="497369" y="1410393"/>
                      <a:pt x="497369" y="1410393"/>
                    </a:cubicBezTo>
                    <a:cubicBezTo>
                      <a:pt x="497369" y="1410393"/>
                      <a:pt x="2488151" y="1410393"/>
                      <a:pt x="2488151" y="141039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9" name="Freihandform: Form 1148">
                <a:extLst>
                  <a:ext uri="{FF2B5EF4-FFF2-40B4-BE49-F238E27FC236}">
                    <a16:creationId xmlns:a16="http://schemas.microsoft.com/office/drawing/2014/main" id="{295722DE-22FF-492B-A30F-5BD925F706A5}"/>
                  </a:ext>
                </a:extLst>
              </p:cNvPr>
              <p:cNvSpPr/>
              <p:nvPr/>
            </p:nvSpPr>
            <p:spPr>
              <a:xfrm>
                <a:off x="7277566" y="4782519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0" name="Textfeld 1149">
                <a:extLst>
                  <a:ext uri="{FF2B5EF4-FFF2-40B4-BE49-F238E27FC236}">
                    <a16:creationId xmlns:a16="http://schemas.microsoft.com/office/drawing/2014/main" id="{F47A16D2-4C62-4AC4-9C52-61E2EC590107}"/>
                  </a:ext>
                </a:extLst>
              </p:cNvPr>
              <p:cNvSpPr txBox="1"/>
              <p:nvPr/>
            </p:nvSpPr>
            <p:spPr>
              <a:xfrm>
                <a:off x="5078187" y="4751777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51" name="Grafik 846">
              <a:extLst>
                <a:ext uri="{FF2B5EF4-FFF2-40B4-BE49-F238E27FC236}">
                  <a16:creationId xmlns:a16="http://schemas.microsoft.com/office/drawing/2014/main" id="{F4A84AFF-3047-47D7-97E6-FD4BE2A0A0A6}"/>
                </a:ext>
              </a:extLst>
            </p:cNvPr>
            <p:cNvGrpSpPr/>
            <p:nvPr/>
          </p:nvGrpSpPr>
          <p:grpSpPr>
            <a:xfrm>
              <a:off x="3783758" y="3839802"/>
              <a:ext cx="1004955" cy="537436"/>
              <a:chOff x="3783758" y="3839802"/>
              <a:chExt cx="1004955" cy="537436"/>
            </a:xfrm>
          </p:grpSpPr>
          <p:sp>
            <p:nvSpPr>
              <p:cNvPr id="1152" name="Freihandform: Form 1151">
                <a:extLst>
                  <a:ext uri="{FF2B5EF4-FFF2-40B4-BE49-F238E27FC236}">
                    <a16:creationId xmlns:a16="http://schemas.microsoft.com/office/drawing/2014/main" id="{66AD94DE-858A-4FB9-B7BE-565BF246A6AD}"/>
                  </a:ext>
                </a:extLst>
              </p:cNvPr>
              <p:cNvSpPr/>
              <p:nvPr/>
            </p:nvSpPr>
            <p:spPr>
              <a:xfrm>
                <a:off x="3783758" y="3839802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3" name="Textfeld 1152">
                <a:extLst>
                  <a:ext uri="{FF2B5EF4-FFF2-40B4-BE49-F238E27FC236}">
                    <a16:creationId xmlns:a16="http://schemas.microsoft.com/office/drawing/2014/main" id="{C667009D-AC9E-4266-98BA-B696C3990A4A}"/>
                  </a:ext>
                </a:extLst>
              </p:cNvPr>
              <p:cNvSpPr txBox="1"/>
              <p:nvPr/>
            </p:nvSpPr>
            <p:spPr>
              <a:xfrm>
                <a:off x="3762841" y="3813465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54" name="Textfeld 1153">
                <a:extLst>
                  <a:ext uri="{FF2B5EF4-FFF2-40B4-BE49-F238E27FC236}">
                    <a16:creationId xmlns:a16="http://schemas.microsoft.com/office/drawing/2014/main" id="{293B20F1-1171-438D-A02B-A47287D15C02}"/>
                  </a:ext>
                </a:extLst>
              </p:cNvPr>
              <p:cNvSpPr txBox="1"/>
              <p:nvPr/>
            </p:nvSpPr>
            <p:spPr>
              <a:xfrm>
                <a:off x="3987634" y="394562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(4498)</a:t>
                </a:r>
              </a:p>
            </p:txBody>
          </p:sp>
          <p:sp>
            <p:nvSpPr>
              <p:cNvPr id="1155" name="Freihandform: Form 1154">
                <a:extLst>
                  <a:ext uri="{FF2B5EF4-FFF2-40B4-BE49-F238E27FC236}">
                    <a16:creationId xmlns:a16="http://schemas.microsoft.com/office/drawing/2014/main" id="{8519D636-B0C8-4715-91DE-C11ACBA3048B}"/>
                  </a:ext>
                </a:extLst>
              </p:cNvPr>
              <p:cNvSpPr/>
              <p:nvPr/>
            </p:nvSpPr>
            <p:spPr>
              <a:xfrm>
                <a:off x="3783758" y="417459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6" name="Textfeld 1155">
                <a:extLst>
                  <a:ext uri="{FF2B5EF4-FFF2-40B4-BE49-F238E27FC236}">
                    <a16:creationId xmlns:a16="http://schemas.microsoft.com/office/drawing/2014/main" id="{8325A4B1-2C01-418A-ADB2-8F34AAE16EE8}"/>
                  </a:ext>
                </a:extLst>
              </p:cNvPr>
              <p:cNvSpPr txBox="1"/>
              <p:nvPr/>
            </p:nvSpPr>
            <p:spPr>
              <a:xfrm>
                <a:off x="3798103" y="4148262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eingetauscht</a:t>
                </a:r>
              </a:p>
            </p:txBody>
          </p:sp>
        </p:grpSp>
        <p:grpSp>
          <p:nvGrpSpPr>
            <p:cNvPr id="1157" name="Grafik 846">
              <a:extLst>
                <a:ext uri="{FF2B5EF4-FFF2-40B4-BE49-F238E27FC236}">
                  <a16:creationId xmlns:a16="http://schemas.microsoft.com/office/drawing/2014/main" id="{E0060FE3-EBD6-486B-B54E-53B654B5E0C2}"/>
                </a:ext>
              </a:extLst>
            </p:cNvPr>
            <p:cNvGrpSpPr/>
            <p:nvPr/>
          </p:nvGrpSpPr>
          <p:grpSpPr>
            <a:xfrm>
              <a:off x="4788978" y="4199532"/>
              <a:ext cx="2577093" cy="829943"/>
              <a:chOff x="4788978" y="4199532"/>
              <a:chExt cx="2577093" cy="829943"/>
            </a:xfrm>
          </p:grpSpPr>
          <p:sp>
            <p:nvSpPr>
              <p:cNvPr id="1158" name="Freihandform: Form 1157">
                <a:extLst>
                  <a:ext uri="{FF2B5EF4-FFF2-40B4-BE49-F238E27FC236}">
                    <a16:creationId xmlns:a16="http://schemas.microsoft.com/office/drawing/2014/main" id="{225558F9-35FA-4419-B75E-F0C99105D698}"/>
                  </a:ext>
                </a:extLst>
              </p:cNvPr>
              <p:cNvSpPr/>
              <p:nvPr/>
            </p:nvSpPr>
            <p:spPr>
              <a:xfrm>
                <a:off x="4788978" y="4199532"/>
                <a:ext cx="2488939" cy="704835"/>
              </a:xfrm>
              <a:custGeom>
                <a:avLst/>
                <a:gdLst>
                  <a:gd name="connsiteX0" fmla="*/ 4 w 2488939"/>
                  <a:gd name="connsiteY0" fmla="*/ 723 h 704835"/>
                  <a:gd name="connsiteX1" fmla="*/ 250978 w 2488939"/>
                  <a:gd name="connsiteY1" fmla="*/ 723 h 704835"/>
                  <a:gd name="connsiteX2" fmla="*/ 250978 w 2488939"/>
                  <a:gd name="connsiteY2" fmla="*/ 705558 h 704835"/>
                  <a:gd name="connsiteX3" fmla="*/ 2488944 w 2488939"/>
                  <a:gd name="connsiteY3" fmla="*/ 705558 h 70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8939" h="704835">
                    <a:moveTo>
                      <a:pt x="4" y="723"/>
                    </a:moveTo>
                    <a:cubicBezTo>
                      <a:pt x="138229" y="723"/>
                      <a:pt x="250978" y="723"/>
                      <a:pt x="250978" y="723"/>
                    </a:cubicBezTo>
                    <a:cubicBezTo>
                      <a:pt x="250978" y="723"/>
                      <a:pt x="250978" y="705558"/>
                      <a:pt x="250978" y="705558"/>
                    </a:cubicBezTo>
                    <a:cubicBezTo>
                      <a:pt x="250978" y="705558"/>
                      <a:pt x="2488944" y="705558"/>
                      <a:pt x="2488944" y="705558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9" name="Freihandform: Form 1158">
                <a:extLst>
                  <a:ext uri="{FF2B5EF4-FFF2-40B4-BE49-F238E27FC236}">
                    <a16:creationId xmlns:a16="http://schemas.microsoft.com/office/drawing/2014/main" id="{B80235DE-8524-4C5E-8555-A4B329D06662}"/>
                  </a:ext>
                </a:extLst>
              </p:cNvPr>
              <p:cNvSpPr/>
              <p:nvPr/>
            </p:nvSpPr>
            <p:spPr>
              <a:xfrm>
                <a:off x="7277918" y="48735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0" name="Textfeld 1159">
                <a:extLst>
                  <a:ext uri="{FF2B5EF4-FFF2-40B4-BE49-F238E27FC236}">
                    <a16:creationId xmlns:a16="http://schemas.microsoft.com/office/drawing/2014/main" id="{A0E9F22F-199D-4F9D-B3E8-52430F154224}"/>
                  </a:ext>
                </a:extLst>
              </p:cNvPr>
              <p:cNvSpPr txBox="1"/>
              <p:nvPr/>
            </p:nvSpPr>
            <p:spPr>
              <a:xfrm>
                <a:off x="5430715" y="4842789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61" name="Grafik 846">
              <a:extLst>
                <a:ext uri="{FF2B5EF4-FFF2-40B4-BE49-F238E27FC236}">
                  <a16:creationId xmlns:a16="http://schemas.microsoft.com/office/drawing/2014/main" id="{62BCB5C4-4DAA-4BC1-A4B2-1C46E7872184}"/>
                </a:ext>
              </a:extLst>
            </p:cNvPr>
            <p:cNvGrpSpPr/>
            <p:nvPr/>
          </p:nvGrpSpPr>
          <p:grpSpPr>
            <a:xfrm>
              <a:off x="3783758" y="4544638"/>
              <a:ext cx="1004955" cy="537436"/>
              <a:chOff x="3783758" y="4544638"/>
              <a:chExt cx="1004955" cy="537436"/>
            </a:xfrm>
          </p:grpSpPr>
          <p:sp>
            <p:nvSpPr>
              <p:cNvPr id="1162" name="Freihandform: Form 1161">
                <a:extLst>
                  <a:ext uri="{FF2B5EF4-FFF2-40B4-BE49-F238E27FC236}">
                    <a16:creationId xmlns:a16="http://schemas.microsoft.com/office/drawing/2014/main" id="{30DC8C9C-827E-4698-9F16-123D40126EA0}"/>
                  </a:ext>
                </a:extLst>
              </p:cNvPr>
              <p:cNvSpPr/>
              <p:nvPr/>
            </p:nvSpPr>
            <p:spPr>
              <a:xfrm>
                <a:off x="3783758" y="4544638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3" name="Textfeld 1162">
                <a:extLst>
                  <a:ext uri="{FF2B5EF4-FFF2-40B4-BE49-F238E27FC236}">
                    <a16:creationId xmlns:a16="http://schemas.microsoft.com/office/drawing/2014/main" id="{6CFC394F-32F8-4EA6-A43D-6D315EBF93ED}"/>
                  </a:ext>
                </a:extLst>
              </p:cNvPr>
              <p:cNvSpPr txBox="1"/>
              <p:nvPr/>
            </p:nvSpPr>
            <p:spPr>
              <a:xfrm>
                <a:off x="3762841" y="4518301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64" name="Textfeld 1163">
                <a:extLst>
                  <a:ext uri="{FF2B5EF4-FFF2-40B4-BE49-F238E27FC236}">
                    <a16:creationId xmlns:a16="http://schemas.microsoft.com/office/drawing/2014/main" id="{BADD7843-C0A9-4122-849B-33A89FD01D13}"/>
                  </a:ext>
                </a:extLst>
              </p:cNvPr>
              <p:cNvSpPr txBox="1"/>
              <p:nvPr/>
            </p:nvSpPr>
            <p:spPr>
              <a:xfrm>
                <a:off x="3987634" y="465045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(4605)</a:t>
                </a:r>
              </a:p>
            </p:txBody>
          </p:sp>
          <p:sp>
            <p:nvSpPr>
              <p:cNvPr id="1165" name="Freihandform: Form 1164">
                <a:extLst>
                  <a:ext uri="{FF2B5EF4-FFF2-40B4-BE49-F238E27FC236}">
                    <a16:creationId xmlns:a16="http://schemas.microsoft.com/office/drawing/2014/main" id="{5EA195DB-D982-4FF3-B884-E50F690957EA}"/>
                  </a:ext>
                </a:extLst>
              </p:cNvPr>
              <p:cNvSpPr/>
              <p:nvPr/>
            </p:nvSpPr>
            <p:spPr>
              <a:xfrm>
                <a:off x="3783758" y="4879434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6" name="Textfeld 1165">
                <a:extLst>
                  <a:ext uri="{FF2B5EF4-FFF2-40B4-BE49-F238E27FC236}">
                    <a16:creationId xmlns:a16="http://schemas.microsoft.com/office/drawing/2014/main" id="{A8724E9C-EFFE-4C51-94F4-818085D2A9F8}"/>
                  </a:ext>
                </a:extLst>
              </p:cNvPr>
              <p:cNvSpPr txBox="1"/>
              <p:nvPr/>
            </p:nvSpPr>
            <p:spPr>
              <a:xfrm>
                <a:off x="3798103" y="4853097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eingetauscht</a:t>
                </a:r>
              </a:p>
            </p:txBody>
          </p:sp>
        </p:grpSp>
        <p:grpSp>
          <p:nvGrpSpPr>
            <p:cNvPr id="1167" name="Grafik 846">
              <a:extLst>
                <a:ext uri="{FF2B5EF4-FFF2-40B4-BE49-F238E27FC236}">
                  <a16:creationId xmlns:a16="http://schemas.microsoft.com/office/drawing/2014/main" id="{1AA436F9-A5DF-4AB6-B6EC-415507970BFF}"/>
                </a:ext>
              </a:extLst>
            </p:cNvPr>
            <p:cNvGrpSpPr/>
            <p:nvPr/>
          </p:nvGrpSpPr>
          <p:grpSpPr>
            <a:xfrm>
              <a:off x="4790477" y="4964631"/>
              <a:ext cx="2574977" cy="155944"/>
              <a:chOff x="4790477" y="4964631"/>
              <a:chExt cx="2574977" cy="155944"/>
            </a:xfrm>
          </p:grpSpPr>
          <p:sp>
            <p:nvSpPr>
              <p:cNvPr id="1168" name="Freihandform: Form 1167">
                <a:extLst>
                  <a:ext uri="{FF2B5EF4-FFF2-40B4-BE49-F238E27FC236}">
                    <a16:creationId xmlns:a16="http://schemas.microsoft.com/office/drawing/2014/main" id="{F5DE1F03-696C-4AEB-8AB4-B6516299CD56}"/>
                  </a:ext>
                </a:extLst>
              </p:cNvPr>
              <p:cNvSpPr/>
              <p:nvPr/>
            </p:nvSpPr>
            <p:spPr>
              <a:xfrm>
                <a:off x="4790477" y="4995468"/>
                <a:ext cx="2486823" cy="8810"/>
              </a:xfrm>
              <a:custGeom>
                <a:avLst/>
                <a:gdLst>
                  <a:gd name="connsiteX0" fmla="*/ 4 w 2486823"/>
                  <a:gd name="connsiteY0" fmla="*/ 723 h 8810"/>
                  <a:gd name="connsiteX1" fmla="*/ 2486828 w 248682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86823" h="8810">
                    <a:moveTo>
                      <a:pt x="4" y="723"/>
                    </a:moveTo>
                    <a:cubicBezTo>
                      <a:pt x="4" y="723"/>
                      <a:pt x="2486828" y="723"/>
                      <a:pt x="2486828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9" name="Freihandform: Form 1168">
                <a:extLst>
                  <a:ext uri="{FF2B5EF4-FFF2-40B4-BE49-F238E27FC236}">
                    <a16:creationId xmlns:a16="http://schemas.microsoft.com/office/drawing/2014/main" id="{335C8084-B97E-4D5F-A2D7-D5ADAD5F99A5}"/>
                  </a:ext>
                </a:extLst>
              </p:cNvPr>
              <p:cNvSpPr/>
              <p:nvPr/>
            </p:nvSpPr>
            <p:spPr>
              <a:xfrm>
                <a:off x="7277301" y="49646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0" name="Textfeld 1169">
                <a:extLst>
                  <a:ext uri="{FF2B5EF4-FFF2-40B4-BE49-F238E27FC236}">
                    <a16:creationId xmlns:a16="http://schemas.microsoft.com/office/drawing/2014/main" id="{E5E3FA6C-342A-43FF-8A6F-574B3AB4460A}"/>
                  </a:ext>
                </a:extLst>
              </p:cNvPr>
              <p:cNvSpPr txBox="1"/>
              <p:nvPr/>
            </p:nvSpPr>
            <p:spPr>
              <a:xfrm>
                <a:off x="5783772" y="4933889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71" name="Grafik 846">
              <a:extLst>
                <a:ext uri="{FF2B5EF4-FFF2-40B4-BE49-F238E27FC236}">
                  <a16:creationId xmlns:a16="http://schemas.microsoft.com/office/drawing/2014/main" id="{44542991-BE01-45DA-BB6E-982406951620}"/>
                </a:ext>
              </a:extLst>
            </p:cNvPr>
            <p:cNvGrpSpPr/>
            <p:nvPr/>
          </p:nvGrpSpPr>
          <p:grpSpPr>
            <a:xfrm>
              <a:off x="3783758" y="5249473"/>
              <a:ext cx="1004955" cy="537436"/>
              <a:chOff x="3783758" y="5249473"/>
              <a:chExt cx="1004955" cy="537436"/>
            </a:xfrm>
          </p:grpSpPr>
          <p:sp>
            <p:nvSpPr>
              <p:cNvPr id="1172" name="Freihandform: Form 1171">
                <a:extLst>
                  <a:ext uri="{FF2B5EF4-FFF2-40B4-BE49-F238E27FC236}">
                    <a16:creationId xmlns:a16="http://schemas.microsoft.com/office/drawing/2014/main" id="{B956620C-B03E-4A0A-BEE4-A4337CF67FEC}"/>
                  </a:ext>
                </a:extLst>
              </p:cNvPr>
              <p:cNvSpPr/>
              <p:nvPr/>
            </p:nvSpPr>
            <p:spPr>
              <a:xfrm>
                <a:off x="3783758" y="5249473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3" name="Textfeld 1172">
                <a:extLst>
                  <a:ext uri="{FF2B5EF4-FFF2-40B4-BE49-F238E27FC236}">
                    <a16:creationId xmlns:a16="http://schemas.microsoft.com/office/drawing/2014/main" id="{F809177F-E3B0-414B-97C4-B546D688263C}"/>
                  </a:ext>
                </a:extLst>
              </p:cNvPr>
              <p:cNvSpPr txBox="1"/>
              <p:nvPr/>
            </p:nvSpPr>
            <p:spPr>
              <a:xfrm>
                <a:off x="3762841" y="5223136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74" name="Textfeld 1173">
                <a:extLst>
                  <a:ext uri="{FF2B5EF4-FFF2-40B4-BE49-F238E27FC236}">
                    <a16:creationId xmlns:a16="http://schemas.microsoft.com/office/drawing/2014/main" id="{5A3D5FFC-F94E-4C49-9E02-D9FF3CE080CD}"/>
                  </a:ext>
                </a:extLst>
              </p:cNvPr>
              <p:cNvSpPr txBox="1"/>
              <p:nvPr/>
            </p:nvSpPr>
            <p:spPr>
              <a:xfrm>
                <a:off x="3987634" y="5355292"/>
                <a:ext cx="553126" cy="232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(4725)</a:t>
                </a:r>
              </a:p>
            </p:txBody>
          </p:sp>
          <p:sp>
            <p:nvSpPr>
              <p:cNvPr id="1175" name="Freihandform: Form 1174">
                <a:extLst>
                  <a:ext uri="{FF2B5EF4-FFF2-40B4-BE49-F238E27FC236}">
                    <a16:creationId xmlns:a16="http://schemas.microsoft.com/office/drawing/2014/main" id="{96BBF5DC-6FD8-4B96-832A-5A2C135C54AB}"/>
                  </a:ext>
                </a:extLst>
              </p:cNvPr>
              <p:cNvSpPr/>
              <p:nvPr/>
            </p:nvSpPr>
            <p:spPr>
              <a:xfrm>
                <a:off x="3783758" y="558426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6" name="Textfeld 1175">
                <a:extLst>
                  <a:ext uri="{FF2B5EF4-FFF2-40B4-BE49-F238E27FC236}">
                    <a16:creationId xmlns:a16="http://schemas.microsoft.com/office/drawing/2014/main" id="{3D678759-C42C-4541-BF60-221ED6AAB1C3}"/>
                  </a:ext>
                </a:extLst>
              </p:cNvPr>
              <p:cNvSpPr txBox="1"/>
              <p:nvPr/>
            </p:nvSpPr>
            <p:spPr>
              <a:xfrm>
                <a:off x="3978819" y="5557932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77" name="Grafik 846">
              <a:extLst>
                <a:ext uri="{FF2B5EF4-FFF2-40B4-BE49-F238E27FC236}">
                  <a16:creationId xmlns:a16="http://schemas.microsoft.com/office/drawing/2014/main" id="{25C5A397-77C8-48D3-B676-43DE70D7FB7A}"/>
                </a:ext>
              </a:extLst>
            </p:cNvPr>
            <p:cNvGrpSpPr/>
            <p:nvPr/>
          </p:nvGrpSpPr>
          <p:grpSpPr>
            <a:xfrm>
              <a:off x="4790477" y="5083837"/>
              <a:ext cx="2969026" cy="559462"/>
              <a:chOff x="4790477" y="5083837"/>
              <a:chExt cx="2969026" cy="559462"/>
            </a:xfrm>
          </p:grpSpPr>
          <p:sp>
            <p:nvSpPr>
              <p:cNvPr id="1178" name="Freihandform: Form 1177">
                <a:extLst>
                  <a:ext uri="{FF2B5EF4-FFF2-40B4-BE49-F238E27FC236}">
                    <a16:creationId xmlns:a16="http://schemas.microsoft.com/office/drawing/2014/main" id="{2B2718AF-03FD-4447-B6BE-0AF7232D7CA3}"/>
                  </a:ext>
                </a:extLst>
              </p:cNvPr>
              <p:cNvSpPr/>
              <p:nvPr/>
            </p:nvSpPr>
            <p:spPr>
              <a:xfrm>
                <a:off x="4790477" y="5171941"/>
                <a:ext cx="2938172" cy="346250"/>
              </a:xfrm>
              <a:custGeom>
                <a:avLst/>
                <a:gdLst>
                  <a:gd name="connsiteX0" fmla="*/ 4 w 2938172"/>
                  <a:gd name="connsiteY0" fmla="*/ 346973 h 346250"/>
                  <a:gd name="connsiteX1" fmla="*/ 2938177 w 2938172"/>
                  <a:gd name="connsiteY1" fmla="*/ 346973 h 346250"/>
                  <a:gd name="connsiteX2" fmla="*/ 2938177 w 2938172"/>
                  <a:gd name="connsiteY2" fmla="*/ 723 h 34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38172" h="346250">
                    <a:moveTo>
                      <a:pt x="4" y="346973"/>
                    </a:moveTo>
                    <a:cubicBezTo>
                      <a:pt x="956210" y="346973"/>
                      <a:pt x="2938177" y="346973"/>
                      <a:pt x="2938177" y="346973"/>
                    </a:cubicBezTo>
                    <a:cubicBezTo>
                      <a:pt x="2938177" y="346973"/>
                      <a:pt x="2938177" y="723"/>
                      <a:pt x="293817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9" name="Freihandform: Form 1178">
                <a:extLst>
                  <a:ext uri="{FF2B5EF4-FFF2-40B4-BE49-F238E27FC236}">
                    <a16:creationId xmlns:a16="http://schemas.microsoft.com/office/drawing/2014/main" id="{04B6749F-4F41-456D-859F-B54E175B09E8}"/>
                  </a:ext>
                </a:extLst>
              </p:cNvPr>
              <p:cNvSpPr/>
              <p:nvPr/>
            </p:nvSpPr>
            <p:spPr>
              <a:xfrm>
                <a:off x="7697796" y="5083837"/>
                <a:ext cx="61707" cy="88104"/>
              </a:xfrm>
              <a:custGeom>
                <a:avLst/>
                <a:gdLst>
                  <a:gd name="connsiteX0" fmla="*/ 4 w 61707"/>
                  <a:gd name="connsiteY0" fmla="*/ 88827 h 88104"/>
                  <a:gd name="connsiteX1" fmla="*/ 30858 w 61707"/>
                  <a:gd name="connsiteY1" fmla="*/ 723 h 88104"/>
                  <a:gd name="connsiteX2" fmla="*/ 61712 w 61707"/>
                  <a:gd name="connsiteY2" fmla="*/ 88827 h 88104"/>
                  <a:gd name="connsiteX3" fmla="*/ 4 w 61707"/>
                  <a:gd name="connsiteY3" fmla="*/ 88827 h 8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7" h="88104">
                    <a:moveTo>
                      <a:pt x="4" y="88827"/>
                    </a:moveTo>
                    <a:lnTo>
                      <a:pt x="30858" y="723"/>
                    </a:lnTo>
                    <a:lnTo>
                      <a:pt x="61712" y="88827"/>
                    </a:lnTo>
                    <a:lnTo>
                      <a:pt x="4" y="88827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0" name="Textfeld 1179">
                <a:extLst>
                  <a:ext uri="{FF2B5EF4-FFF2-40B4-BE49-F238E27FC236}">
                    <a16:creationId xmlns:a16="http://schemas.microsoft.com/office/drawing/2014/main" id="{E574313C-6DA6-4E9C-B128-09CD8E2F4E94}"/>
                  </a:ext>
                </a:extLst>
              </p:cNvPr>
              <p:cNvSpPr txBox="1"/>
              <p:nvPr/>
            </p:nvSpPr>
            <p:spPr>
              <a:xfrm>
                <a:off x="6182669" y="5456612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81" name="Grafik 846">
              <a:extLst>
                <a:ext uri="{FF2B5EF4-FFF2-40B4-BE49-F238E27FC236}">
                  <a16:creationId xmlns:a16="http://schemas.microsoft.com/office/drawing/2014/main" id="{4C03B732-14AE-43CF-A5C9-FDFD8AAF9149}"/>
                </a:ext>
              </a:extLst>
            </p:cNvPr>
            <p:cNvGrpSpPr/>
            <p:nvPr/>
          </p:nvGrpSpPr>
          <p:grpSpPr>
            <a:xfrm>
              <a:off x="10708254" y="3905881"/>
              <a:ext cx="925616" cy="405280"/>
              <a:chOff x="10708254" y="3905881"/>
              <a:chExt cx="925616" cy="405280"/>
            </a:xfrm>
          </p:grpSpPr>
          <p:sp>
            <p:nvSpPr>
              <p:cNvPr id="1182" name="Freihandform: Form 1181">
                <a:extLst>
                  <a:ext uri="{FF2B5EF4-FFF2-40B4-BE49-F238E27FC236}">
                    <a16:creationId xmlns:a16="http://schemas.microsoft.com/office/drawing/2014/main" id="{5C0A2E32-EE97-4934-B3FB-536537616F87}"/>
                  </a:ext>
                </a:extLst>
              </p:cNvPr>
              <p:cNvSpPr/>
              <p:nvPr/>
            </p:nvSpPr>
            <p:spPr>
              <a:xfrm>
                <a:off x="10708254" y="3905881"/>
                <a:ext cx="925616" cy="405280"/>
              </a:xfrm>
              <a:custGeom>
                <a:avLst/>
                <a:gdLst>
                  <a:gd name="connsiteX0" fmla="*/ 4 w 925616"/>
                  <a:gd name="connsiteY0" fmla="*/ 406003 h 405280"/>
                  <a:gd name="connsiteX1" fmla="*/ 4 w 925616"/>
                  <a:gd name="connsiteY1" fmla="*/ 723 h 405280"/>
                  <a:gd name="connsiteX2" fmla="*/ 925621 w 925616"/>
                  <a:gd name="connsiteY2" fmla="*/ 723 h 405280"/>
                  <a:gd name="connsiteX3" fmla="*/ 925621 w 925616"/>
                  <a:gd name="connsiteY3" fmla="*/ 406003 h 405280"/>
                  <a:gd name="connsiteX4" fmla="*/ 4 w 925616"/>
                  <a:gd name="connsiteY4" fmla="*/ 406003 h 405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616" h="405280">
                    <a:moveTo>
                      <a:pt x="4" y="406003"/>
                    </a:moveTo>
                    <a:lnTo>
                      <a:pt x="4" y="723"/>
                    </a:lnTo>
                    <a:lnTo>
                      <a:pt x="925621" y="723"/>
                    </a:lnTo>
                    <a:lnTo>
                      <a:pt x="925621" y="406003"/>
                    </a:lnTo>
                    <a:lnTo>
                      <a:pt x="4" y="406003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3" name="Textfeld 1182">
                <a:extLst>
                  <a:ext uri="{FF2B5EF4-FFF2-40B4-BE49-F238E27FC236}">
                    <a16:creationId xmlns:a16="http://schemas.microsoft.com/office/drawing/2014/main" id="{6DC5236E-DE81-40CA-A10E-338F2DC6C882}"/>
                  </a:ext>
                </a:extLst>
              </p:cNvPr>
              <p:cNvSpPr txBox="1"/>
              <p:nvPr/>
            </p:nvSpPr>
            <p:spPr>
              <a:xfrm>
                <a:off x="11017915" y="3879544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184" name="Freihandform: Form 1183">
                <a:extLst>
                  <a:ext uri="{FF2B5EF4-FFF2-40B4-BE49-F238E27FC236}">
                    <a16:creationId xmlns:a16="http://schemas.microsoft.com/office/drawing/2014/main" id="{4DCA5C0B-6B0F-4BFF-9ED4-6ADB34E3317B}"/>
                  </a:ext>
                </a:extLst>
              </p:cNvPr>
              <p:cNvSpPr/>
              <p:nvPr/>
            </p:nvSpPr>
            <p:spPr>
              <a:xfrm>
                <a:off x="10708254" y="4108521"/>
                <a:ext cx="925616" cy="8810"/>
              </a:xfrm>
              <a:custGeom>
                <a:avLst/>
                <a:gdLst>
                  <a:gd name="connsiteX0" fmla="*/ 4 w 925616"/>
                  <a:gd name="connsiteY0" fmla="*/ 723 h 8810"/>
                  <a:gd name="connsiteX1" fmla="*/ 925621 w 925616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5616" h="8810">
                    <a:moveTo>
                      <a:pt x="4" y="723"/>
                    </a:moveTo>
                    <a:lnTo>
                      <a:pt x="925621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5" name="Textfeld 1184">
                <a:extLst>
                  <a:ext uri="{FF2B5EF4-FFF2-40B4-BE49-F238E27FC236}">
                    <a16:creationId xmlns:a16="http://schemas.microsoft.com/office/drawing/2014/main" id="{D392B4F1-4A6B-48DE-9FA5-D5D2EE84E491}"/>
                  </a:ext>
                </a:extLst>
              </p:cNvPr>
              <p:cNvSpPr txBox="1"/>
              <p:nvPr/>
            </p:nvSpPr>
            <p:spPr>
              <a:xfrm>
                <a:off x="10687338" y="4082184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25 Nachbarn</a:t>
                </a:r>
              </a:p>
            </p:txBody>
          </p:sp>
        </p:grpSp>
        <p:grpSp>
          <p:nvGrpSpPr>
            <p:cNvPr id="1186" name="Grafik 846">
              <a:extLst>
                <a:ext uri="{FF2B5EF4-FFF2-40B4-BE49-F238E27FC236}">
                  <a16:creationId xmlns:a16="http://schemas.microsoft.com/office/drawing/2014/main" id="{71A85E2C-40B6-4EB5-A626-4D2BB51ABC55}"/>
                </a:ext>
              </a:extLst>
            </p:cNvPr>
            <p:cNvGrpSpPr/>
            <p:nvPr/>
          </p:nvGrpSpPr>
          <p:grpSpPr>
            <a:xfrm>
              <a:off x="8446135" y="4077684"/>
              <a:ext cx="2261325" cy="155944"/>
              <a:chOff x="8446135" y="4077684"/>
              <a:chExt cx="2261325" cy="155944"/>
            </a:xfrm>
          </p:grpSpPr>
          <p:sp>
            <p:nvSpPr>
              <p:cNvPr id="1187" name="Freihandform: Form 1186">
                <a:extLst>
                  <a:ext uri="{FF2B5EF4-FFF2-40B4-BE49-F238E27FC236}">
                    <a16:creationId xmlns:a16="http://schemas.microsoft.com/office/drawing/2014/main" id="{9DF5AA7D-89CE-4041-BB5B-A58DB206AFBF}"/>
                  </a:ext>
                </a:extLst>
              </p:cNvPr>
              <p:cNvSpPr/>
              <p:nvPr/>
            </p:nvSpPr>
            <p:spPr>
              <a:xfrm>
                <a:off x="8446135" y="4108521"/>
                <a:ext cx="2173171" cy="8810"/>
              </a:xfrm>
              <a:custGeom>
                <a:avLst/>
                <a:gdLst>
                  <a:gd name="connsiteX0" fmla="*/ 4 w 2173171"/>
                  <a:gd name="connsiteY0" fmla="*/ 723 h 8810"/>
                  <a:gd name="connsiteX1" fmla="*/ 2173176 w 2173171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73171" h="8810">
                    <a:moveTo>
                      <a:pt x="4" y="723"/>
                    </a:moveTo>
                    <a:cubicBezTo>
                      <a:pt x="4" y="723"/>
                      <a:pt x="2173176" y="723"/>
                      <a:pt x="217317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8" name="Freihandform: Form 1187">
                <a:extLst>
                  <a:ext uri="{FF2B5EF4-FFF2-40B4-BE49-F238E27FC236}">
                    <a16:creationId xmlns:a16="http://schemas.microsoft.com/office/drawing/2014/main" id="{F5F6913A-0D4F-4F19-BBEB-B248F7C5E6D7}"/>
                  </a:ext>
                </a:extLst>
              </p:cNvPr>
              <p:cNvSpPr/>
              <p:nvPr/>
            </p:nvSpPr>
            <p:spPr>
              <a:xfrm>
                <a:off x="10619307" y="4077684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9" name="Textfeld 1188">
                <a:extLst>
                  <a:ext uri="{FF2B5EF4-FFF2-40B4-BE49-F238E27FC236}">
                    <a16:creationId xmlns:a16="http://schemas.microsoft.com/office/drawing/2014/main" id="{F7D9D7CA-1CF2-4BF2-A6EB-CFCE9DC9B1B0}"/>
                  </a:ext>
                </a:extLst>
              </p:cNvPr>
              <p:cNvSpPr txBox="1"/>
              <p:nvPr/>
            </p:nvSpPr>
            <p:spPr>
              <a:xfrm>
                <a:off x="9326681" y="4046942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190" name="Grafik 846">
              <a:extLst>
                <a:ext uri="{FF2B5EF4-FFF2-40B4-BE49-F238E27FC236}">
                  <a16:creationId xmlns:a16="http://schemas.microsoft.com/office/drawing/2014/main" id="{3FCE9DE2-A6E6-4876-A10B-E246AC45A5B8}"/>
                </a:ext>
              </a:extLst>
            </p:cNvPr>
            <p:cNvGrpSpPr/>
            <p:nvPr/>
          </p:nvGrpSpPr>
          <p:grpSpPr>
            <a:xfrm>
              <a:off x="10523131" y="2465374"/>
              <a:ext cx="1295863" cy="537436"/>
              <a:chOff x="10523131" y="2465374"/>
              <a:chExt cx="1295863" cy="537436"/>
            </a:xfrm>
          </p:grpSpPr>
          <p:sp>
            <p:nvSpPr>
              <p:cNvPr id="1191" name="Freihandform: Form 1190">
                <a:extLst>
                  <a:ext uri="{FF2B5EF4-FFF2-40B4-BE49-F238E27FC236}">
                    <a16:creationId xmlns:a16="http://schemas.microsoft.com/office/drawing/2014/main" id="{43076892-E06E-41DB-9B46-E0BC1FBEE8B6}"/>
                  </a:ext>
                </a:extLst>
              </p:cNvPr>
              <p:cNvSpPr/>
              <p:nvPr/>
            </p:nvSpPr>
            <p:spPr>
              <a:xfrm>
                <a:off x="10523131" y="2465374"/>
                <a:ext cx="1295863" cy="537436"/>
              </a:xfrm>
              <a:custGeom>
                <a:avLst/>
                <a:gdLst>
                  <a:gd name="connsiteX0" fmla="*/ 4 w 1295863"/>
                  <a:gd name="connsiteY0" fmla="*/ 538159 h 537436"/>
                  <a:gd name="connsiteX1" fmla="*/ 4 w 1295863"/>
                  <a:gd name="connsiteY1" fmla="*/ 723 h 537436"/>
                  <a:gd name="connsiteX2" fmla="*/ 1295868 w 1295863"/>
                  <a:gd name="connsiteY2" fmla="*/ 723 h 537436"/>
                  <a:gd name="connsiteX3" fmla="*/ 1295868 w 1295863"/>
                  <a:gd name="connsiteY3" fmla="*/ 538159 h 537436"/>
                  <a:gd name="connsiteX4" fmla="*/ 4 w 129586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586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295868" y="723"/>
                    </a:lnTo>
                    <a:lnTo>
                      <a:pt x="1295868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2" name="Textfeld 1191">
                <a:extLst>
                  <a:ext uri="{FF2B5EF4-FFF2-40B4-BE49-F238E27FC236}">
                    <a16:creationId xmlns:a16="http://schemas.microsoft.com/office/drawing/2014/main" id="{0B387956-D24F-40C2-8AB8-A82553559F04}"/>
                  </a:ext>
                </a:extLst>
              </p:cNvPr>
              <p:cNvSpPr txBox="1"/>
              <p:nvPr/>
            </p:nvSpPr>
            <p:spPr>
              <a:xfrm>
                <a:off x="10502214" y="2439037"/>
                <a:ext cx="122309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 Condition State</a:t>
                </a:r>
              </a:p>
            </p:txBody>
          </p:sp>
          <p:sp>
            <p:nvSpPr>
              <p:cNvPr id="1193" name="Textfeld 1192">
                <a:extLst>
                  <a:ext uri="{FF2B5EF4-FFF2-40B4-BE49-F238E27FC236}">
                    <a16:creationId xmlns:a16="http://schemas.microsoft.com/office/drawing/2014/main" id="{B50235C5-D560-4E0D-B080-6735E50B4602}"/>
                  </a:ext>
                </a:extLst>
              </p:cNvPr>
              <p:cNvSpPr txBox="1"/>
              <p:nvPr/>
            </p:nvSpPr>
            <p:spPr>
              <a:xfrm>
                <a:off x="10872461" y="2571193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(4727)</a:t>
                </a:r>
              </a:p>
            </p:txBody>
          </p:sp>
          <p:sp>
            <p:nvSpPr>
              <p:cNvPr id="1194" name="Freihandform: Form 1193">
                <a:extLst>
                  <a:ext uri="{FF2B5EF4-FFF2-40B4-BE49-F238E27FC236}">
                    <a16:creationId xmlns:a16="http://schemas.microsoft.com/office/drawing/2014/main" id="{54B39EE4-FCF7-4712-8420-781A43ADC56D}"/>
                  </a:ext>
                </a:extLst>
              </p:cNvPr>
              <p:cNvSpPr/>
              <p:nvPr/>
            </p:nvSpPr>
            <p:spPr>
              <a:xfrm>
                <a:off x="10523131" y="2800170"/>
                <a:ext cx="1295863" cy="8810"/>
              </a:xfrm>
              <a:custGeom>
                <a:avLst/>
                <a:gdLst>
                  <a:gd name="connsiteX0" fmla="*/ 4 w 1295863"/>
                  <a:gd name="connsiteY0" fmla="*/ 723 h 8810"/>
                  <a:gd name="connsiteX1" fmla="*/ 1295868 w 129586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863" h="8810">
                    <a:moveTo>
                      <a:pt x="4" y="723"/>
                    </a:moveTo>
                    <a:lnTo>
                      <a:pt x="1295868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5" name="Textfeld 1194">
                <a:extLst>
                  <a:ext uri="{FF2B5EF4-FFF2-40B4-BE49-F238E27FC236}">
                    <a16:creationId xmlns:a16="http://schemas.microsoft.com/office/drawing/2014/main" id="{7D6FDF61-0A85-4C0B-91ED-DED127F8C3B2}"/>
                  </a:ext>
                </a:extLst>
              </p:cNvPr>
              <p:cNvSpPr txBox="1"/>
              <p:nvPr/>
            </p:nvSpPr>
            <p:spPr>
              <a:xfrm>
                <a:off x="10890092" y="2773833"/>
                <a:ext cx="5178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selten</a:t>
                </a:r>
              </a:p>
            </p:txBody>
          </p:sp>
        </p:grpSp>
        <p:grpSp>
          <p:nvGrpSpPr>
            <p:cNvPr id="1196" name="Grafik 846">
              <a:extLst>
                <a:ext uri="{FF2B5EF4-FFF2-40B4-BE49-F238E27FC236}">
                  <a16:creationId xmlns:a16="http://schemas.microsoft.com/office/drawing/2014/main" id="{D994A592-DD09-4551-9CC0-1081CC0299C9}"/>
                </a:ext>
              </a:extLst>
            </p:cNvPr>
            <p:cNvGrpSpPr/>
            <p:nvPr/>
          </p:nvGrpSpPr>
          <p:grpSpPr>
            <a:xfrm>
              <a:off x="8319281" y="2770831"/>
              <a:ext cx="2201117" cy="363518"/>
              <a:chOff x="8319281" y="2770831"/>
              <a:chExt cx="2201117" cy="363518"/>
            </a:xfrm>
          </p:grpSpPr>
          <p:sp>
            <p:nvSpPr>
              <p:cNvPr id="1197" name="Freihandform: Form 1196">
                <a:extLst>
                  <a:ext uri="{FF2B5EF4-FFF2-40B4-BE49-F238E27FC236}">
                    <a16:creationId xmlns:a16="http://schemas.microsoft.com/office/drawing/2014/main" id="{445EF602-E7CB-4EF7-BA6A-5705B384785D}"/>
                  </a:ext>
                </a:extLst>
              </p:cNvPr>
              <p:cNvSpPr/>
              <p:nvPr/>
            </p:nvSpPr>
            <p:spPr>
              <a:xfrm>
                <a:off x="8319281" y="2801668"/>
                <a:ext cx="2112963" cy="332682"/>
              </a:xfrm>
              <a:custGeom>
                <a:avLst/>
                <a:gdLst>
                  <a:gd name="connsiteX0" fmla="*/ 4 w 2112963"/>
                  <a:gd name="connsiteY0" fmla="*/ 333405 h 332682"/>
                  <a:gd name="connsiteX1" fmla="*/ 4 w 2112963"/>
                  <a:gd name="connsiteY1" fmla="*/ 723 h 332682"/>
                  <a:gd name="connsiteX2" fmla="*/ 2112967 w 2112963"/>
                  <a:gd name="connsiteY2" fmla="*/ 723 h 33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2963" h="332682">
                    <a:moveTo>
                      <a:pt x="4" y="333405"/>
                    </a:moveTo>
                    <a:cubicBezTo>
                      <a:pt x="4" y="173143"/>
                      <a:pt x="4" y="723"/>
                      <a:pt x="4" y="723"/>
                    </a:cubicBezTo>
                    <a:cubicBezTo>
                      <a:pt x="4" y="723"/>
                      <a:pt x="2112967" y="723"/>
                      <a:pt x="211296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8" name="Freihandform: Form 1197">
                <a:extLst>
                  <a:ext uri="{FF2B5EF4-FFF2-40B4-BE49-F238E27FC236}">
                    <a16:creationId xmlns:a16="http://schemas.microsoft.com/office/drawing/2014/main" id="{B6C4BD45-80EE-4942-9993-17B425D75055}"/>
                  </a:ext>
                </a:extLst>
              </p:cNvPr>
              <p:cNvSpPr/>
              <p:nvPr/>
            </p:nvSpPr>
            <p:spPr>
              <a:xfrm>
                <a:off x="10432244" y="27708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9" name="Textfeld 1198">
                <a:extLst>
                  <a:ext uri="{FF2B5EF4-FFF2-40B4-BE49-F238E27FC236}">
                    <a16:creationId xmlns:a16="http://schemas.microsoft.com/office/drawing/2014/main" id="{FA42704D-B18F-4C65-B039-4F801D19556E}"/>
                  </a:ext>
                </a:extLst>
              </p:cNvPr>
              <p:cNvSpPr txBox="1"/>
              <p:nvPr/>
            </p:nvSpPr>
            <p:spPr>
              <a:xfrm>
                <a:off x="8884236" y="2740089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P44</a:t>
                </a:r>
              </a:p>
            </p:txBody>
          </p:sp>
        </p:grpSp>
        <p:grpSp>
          <p:nvGrpSpPr>
            <p:cNvPr id="1200" name="Grafik 846">
              <a:extLst>
                <a:ext uri="{FF2B5EF4-FFF2-40B4-BE49-F238E27FC236}">
                  <a16:creationId xmlns:a16="http://schemas.microsoft.com/office/drawing/2014/main" id="{65AE4B7D-B891-4904-A7A1-7E79C878DA91}"/>
                </a:ext>
              </a:extLst>
            </p:cNvPr>
            <p:cNvGrpSpPr/>
            <p:nvPr/>
          </p:nvGrpSpPr>
          <p:grpSpPr>
            <a:xfrm>
              <a:off x="10417346" y="3170209"/>
              <a:ext cx="1507433" cy="537436"/>
              <a:chOff x="10417346" y="3170209"/>
              <a:chExt cx="1507433" cy="537436"/>
            </a:xfrm>
          </p:grpSpPr>
          <p:sp>
            <p:nvSpPr>
              <p:cNvPr id="1201" name="Freihandform: Form 1200">
                <a:extLst>
                  <a:ext uri="{FF2B5EF4-FFF2-40B4-BE49-F238E27FC236}">
                    <a16:creationId xmlns:a16="http://schemas.microsoft.com/office/drawing/2014/main" id="{F3C2FF6C-73BF-44DE-B38F-2B871E6D1F97}"/>
                  </a:ext>
                </a:extLst>
              </p:cNvPr>
              <p:cNvSpPr/>
              <p:nvPr/>
            </p:nvSpPr>
            <p:spPr>
              <a:xfrm>
                <a:off x="10417346" y="3170209"/>
                <a:ext cx="1507433" cy="537436"/>
              </a:xfrm>
              <a:custGeom>
                <a:avLst/>
                <a:gdLst>
                  <a:gd name="connsiteX0" fmla="*/ 4 w 1507433"/>
                  <a:gd name="connsiteY0" fmla="*/ 538159 h 537436"/>
                  <a:gd name="connsiteX1" fmla="*/ 4 w 1507433"/>
                  <a:gd name="connsiteY1" fmla="*/ 723 h 537436"/>
                  <a:gd name="connsiteX2" fmla="*/ 1507437 w 1507433"/>
                  <a:gd name="connsiteY2" fmla="*/ 723 h 537436"/>
                  <a:gd name="connsiteX3" fmla="*/ 1507437 w 1507433"/>
                  <a:gd name="connsiteY3" fmla="*/ 538159 h 537436"/>
                  <a:gd name="connsiteX4" fmla="*/ 4 w 150743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743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507437" y="723"/>
                    </a:lnTo>
                    <a:lnTo>
                      <a:pt x="150743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2" name="Textfeld 1201">
                <a:extLst>
                  <a:ext uri="{FF2B5EF4-FFF2-40B4-BE49-F238E27FC236}">
                    <a16:creationId xmlns:a16="http://schemas.microsoft.com/office/drawing/2014/main" id="{7881C387-EA8D-4319-95D2-902B916702B6}"/>
                  </a:ext>
                </a:extLst>
              </p:cNvPr>
              <p:cNvSpPr txBox="1"/>
              <p:nvPr/>
            </p:nvSpPr>
            <p:spPr>
              <a:xfrm>
                <a:off x="10779899" y="3143872"/>
                <a:ext cx="7470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203" name="Textfeld 1202">
                <a:extLst>
                  <a:ext uri="{FF2B5EF4-FFF2-40B4-BE49-F238E27FC236}">
                    <a16:creationId xmlns:a16="http://schemas.microsoft.com/office/drawing/2014/main" id="{2C42640F-7C9C-46B2-9720-5DF1E6A85BFC}"/>
                  </a:ext>
                </a:extLst>
              </p:cNvPr>
              <p:cNvSpPr txBox="1"/>
              <p:nvPr/>
            </p:nvSpPr>
            <p:spPr>
              <a:xfrm>
                <a:off x="10872461" y="3276029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(4728)</a:t>
                </a:r>
              </a:p>
            </p:txBody>
          </p:sp>
          <p:sp>
            <p:nvSpPr>
              <p:cNvPr id="1204" name="Freihandform: Form 1203">
                <a:extLst>
                  <a:ext uri="{FF2B5EF4-FFF2-40B4-BE49-F238E27FC236}">
                    <a16:creationId xmlns:a16="http://schemas.microsoft.com/office/drawing/2014/main" id="{F9B72D7C-4035-496B-AF91-C589E94566C3}"/>
                  </a:ext>
                </a:extLst>
              </p:cNvPr>
              <p:cNvSpPr/>
              <p:nvPr/>
            </p:nvSpPr>
            <p:spPr>
              <a:xfrm>
                <a:off x="10417346" y="3505006"/>
                <a:ext cx="1507433" cy="8810"/>
              </a:xfrm>
              <a:custGeom>
                <a:avLst/>
                <a:gdLst>
                  <a:gd name="connsiteX0" fmla="*/ 4 w 1507433"/>
                  <a:gd name="connsiteY0" fmla="*/ 723 h 8810"/>
                  <a:gd name="connsiteX1" fmla="*/ 1507437 w 150743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7433" h="8810">
                    <a:moveTo>
                      <a:pt x="4" y="723"/>
                    </a:moveTo>
                    <a:lnTo>
                      <a:pt x="150743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5" name="Textfeld 1204">
                <a:extLst>
                  <a:ext uri="{FF2B5EF4-FFF2-40B4-BE49-F238E27FC236}">
                    <a16:creationId xmlns:a16="http://schemas.microsoft.com/office/drawing/2014/main" id="{ADE5E841-9007-4BFE-AF30-104F7503E8F5}"/>
                  </a:ext>
                </a:extLst>
              </p:cNvPr>
              <p:cNvSpPr txBox="1"/>
              <p:nvPr/>
            </p:nvSpPr>
            <p:spPr>
              <a:xfrm>
                <a:off x="10396429" y="3478669"/>
                <a:ext cx="143466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ost und südafrikanisch</a:t>
                </a:r>
              </a:p>
            </p:txBody>
          </p:sp>
        </p:grpSp>
        <p:grpSp>
          <p:nvGrpSpPr>
            <p:cNvPr id="1206" name="Grafik 846">
              <a:extLst>
                <a:ext uri="{FF2B5EF4-FFF2-40B4-BE49-F238E27FC236}">
                  <a16:creationId xmlns:a16="http://schemas.microsoft.com/office/drawing/2014/main" id="{56C1E44A-7CD8-4CA8-837B-8CE866DCDC60}"/>
                </a:ext>
              </a:extLst>
            </p:cNvPr>
            <p:cNvGrpSpPr/>
            <p:nvPr/>
          </p:nvGrpSpPr>
          <p:grpSpPr>
            <a:xfrm>
              <a:off x="8400559" y="3390470"/>
              <a:ext cx="2016522" cy="155944"/>
              <a:chOff x="8400559" y="3390470"/>
              <a:chExt cx="2016522" cy="155944"/>
            </a:xfrm>
          </p:grpSpPr>
          <p:sp>
            <p:nvSpPr>
              <p:cNvPr id="1207" name="Freihandform: Form 1206">
                <a:extLst>
                  <a:ext uri="{FF2B5EF4-FFF2-40B4-BE49-F238E27FC236}">
                    <a16:creationId xmlns:a16="http://schemas.microsoft.com/office/drawing/2014/main" id="{2FDC839D-C146-46EB-8D86-2EE695D0F416}"/>
                  </a:ext>
                </a:extLst>
              </p:cNvPr>
              <p:cNvSpPr/>
              <p:nvPr/>
            </p:nvSpPr>
            <p:spPr>
              <a:xfrm>
                <a:off x="8400559" y="3421306"/>
                <a:ext cx="1928368" cy="8810"/>
              </a:xfrm>
              <a:custGeom>
                <a:avLst/>
                <a:gdLst>
                  <a:gd name="connsiteX0" fmla="*/ 4 w 1928368"/>
                  <a:gd name="connsiteY0" fmla="*/ 723 h 8810"/>
                  <a:gd name="connsiteX1" fmla="*/ 1928373 w 1928368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8368" h="8810">
                    <a:moveTo>
                      <a:pt x="4" y="723"/>
                    </a:moveTo>
                    <a:cubicBezTo>
                      <a:pt x="4" y="723"/>
                      <a:pt x="1928373" y="723"/>
                      <a:pt x="1928373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8" name="Freihandform: Form 1207">
                <a:extLst>
                  <a:ext uri="{FF2B5EF4-FFF2-40B4-BE49-F238E27FC236}">
                    <a16:creationId xmlns:a16="http://schemas.microsoft.com/office/drawing/2014/main" id="{17888D23-AE46-49DA-A071-138D03FC08F6}"/>
                  </a:ext>
                </a:extLst>
              </p:cNvPr>
              <p:cNvSpPr/>
              <p:nvPr/>
            </p:nvSpPr>
            <p:spPr>
              <a:xfrm>
                <a:off x="10328928" y="3390470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9" name="Textfeld 1208">
                <a:extLst>
                  <a:ext uri="{FF2B5EF4-FFF2-40B4-BE49-F238E27FC236}">
                    <a16:creationId xmlns:a16="http://schemas.microsoft.com/office/drawing/2014/main" id="{0950DCFC-DF71-4470-99A0-2C7A1F90180A}"/>
                  </a:ext>
                </a:extLst>
              </p:cNvPr>
              <p:cNvSpPr txBox="1"/>
              <p:nvPr/>
            </p:nvSpPr>
            <p:spPr>
              <a:xfrm>
                <a:off x="9039652" y="3359728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210" name="Grafik 846">
              <a:extLst>
                <a:ext uri="{FF2B5EF4-FFF2-40B4-BE49-F238E27FC236}">
                  <a16:creationId xmlns:a16="http://schemas.microsoft.com/office/drawing/2014/main" id="{907B1331-EA79-49C1-8AD4-71949E4E7F66}"/>
                </a:ext>
              </a:extLst>
            </p:cNvPr>
            <p:cNvGrpSpPr/>
            <p:nvPr/>
          </p:nvGrpSpPr>
          <p:grpSpPr>
            <a:xfrm>
              <a:off x="8148175" y="2060093"/>
              <a:ext cx="2650525" cy="571180"/>
              <a:chOff x="8148175" y="2060093"/>
              <a:chExt cx="2650525" cy="571180"/>
            </a:xfrm>
          </p:grpSpPr>
          <p:sp>
            <p:nvSpPr>
              <p:cNvPr id="1211" name="Freihandform: Form 1210">
                <a:extLst>
                  <a:ext uri="{FF2B5EF4-FFF2-40B4-BE49-F238E27FC236}">
                    <a16:creationId xmlns:a16="http://schemas.microsoft.com/office/drawing/2014/main" id="{39FED335-2E64-4A41-8300-052D9F56A186}"/>
                  </a:ext>
                </a:extLst>
              </p:cNvPr>
              <p:cNvSpPr/>
              <p:nvPr/>
            </p:nvSpPr>
            <p:spPr>
              <a:xfrm>
                <a:off x="8148175" y="2090930"/>
                <a:ext cx="2562371" cy="540344"/>
              </a:xfrm>
              <a:custGeom>
                <a:avLst/>
                <a:gdLst>
                  <a:gd name="connsiteX0" fmla="*/ 4 w 2562371"/>
                  <a:gd name="connsiteY0" fmla="*/ 541067 h 540344"/>
                  <a:gd name="connsiteX1" fmla="*/ 82957 w 2562371"/>
                  <a:gd name="connsiteY1" fmla="*/ 541067 h 540344"/>
                  <a:gd name="connsiteX2" fmla="*/ 82957 w 2562371"/>
                  <a:gd name="connsiteY2" fmla="*/ 723 h 540344"/>
                  <a:gd name="connsiteX3" fmla="*/ 2562376 w 2562371"/>
                  <a:gd name="connsiteY3" fmla="*/ 723 h 54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371" h="540344">
                    <a:moveTo>
                      <a:pt x="4" y="541067"/>
                    </a:moveTo>
                    <a:cubicBezTo>
                      <a:pt x="49547" y="541067"/>
                      <a:pt x="82957" y="541067"/>
                      <a:pt x="82957" y="541067"/>
                    </a:cubicBezTo>
                    <a:cubicBezTo>
                      <a:pt x="82957" y="541067"/>
                      <a:pt x="82957" y="723"/>
                      <a:pt x="82957" y="723"/>
                    </a:cubicBezTo>
                    <a:cubicBezTo>
                      <a:pt x="82957" y="723"/>
                      <a:pt x="2562376" y="723"/>
                      <a:pt x="256237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2" name="Freihandform: Form 1211">
                <a:extLst>
                  <a:ext uri="{FF2B5EF4-FFF2-40B4-BE49-F238E27FC236}">
                    <a16:creationId xmlns:a16="http://schemas.microsoft.com/office/drawing/2014/main" id="{C9B7EB1D-4A5B-4BEA-8CF4-D169D2A929FD}"/>
                  </a:ext>
                </a:extLst>
              </p:cNvPr>
              <p:cNvSpPr/>
              <p:nvPr/>
            </p:nvSpPr>
            <p:spPr>
              <a:xfrm>
                <a:off x="10710547" y="2060093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3" name="Textfeld 1212">
                <a:extLst>
                  <a:ext uri="{FF2B5EF4-FFF2-40B4-BE49-F238E27FC236}">
                    <a16:creationId xmlns:a16="http://schemas.microsoft.com/office/drawing/2014/main" id="{FE495EA6-2007-48D9-B9F2-7B8EB57D8171}"/>
                  </a:ext>
                </a:extLst>
              </p:cNvPr>
              <p:cNvSpPr txBox="1"/>
              <p:nvPr/>
            </p:nvSpPr>
            <p:spPr>
              <a:xfrm>
                <a:off x="8833988" y="202935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4503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Automatisierte Darstellung von semantischen Subgraphen</a:t>
            </a:r>
          </a:p>
        </p:txBody>
      </p:sp>
      <p:grpSp>
        <p:nvGrpSpPr>
          <p:cNvPr id="5" name="Grafik 3">
            <a:extLst>
              <a:ext uri="{FF2B5EF4-FFF2-40B4-BE49-F238E27FC236}">
                <a16:creationId xmlns:a16="http://schemas.microsoft.com/office/drawing/2014/main" id="{C5D3D0BF-693D-4BB4-AE78-9D82F6B5FCA1}"/>
              </a:ext>
            </a:extLst>
          </p:cNvPr>
          <p:cNvGrpSpPr/>
          <p:nvPr/>
        </p:nvGrpSpPr>
        <p:grpSpPr>
          <a:xfrm>
            <a:off x="637693" y="1501320"/>
            <a:ext cx="11264054" cy="5342750"/>
            <a:chOff x="637693" y="1501320"/>
            <a:chExt cx="11264054" cy="5342750"/>
          </a:xfrm>
        </p:grpSpPr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3DE3CB8A-1439-4127-8709-9D85F90C42D9}"/>
                </a:ext>
              </a:extLst>
            </p:cNvPr>
            <p:cNvSpPr txBox="1"/>
            <p:nvPr/>
          </p:nvSpPr>
          <p:spPr>
            <a:xfrm>
              <a:off x="4093221" y="1501320"/>
              <a:ext cx="4884124" cy="207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28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 for Entity No. 11492 in Zoologisches Institut und zoologische Sammlung (1928)</a:t>
              </a:r>
            </a:p>
          </p:txBody>
        </p:sp>
        <p:grpSp>
          <p:nvGrpSpPr>
            <p:cNvPr id="9" name="Grafik 3">
              <a:extLst>
                <a:ext uri="{FF2B5EF4-FFF2-40B4-BE49-F238E27FC236}">
                  <a16:creationId xmlns:a16="http://schemas.microsoft.com/office/drawing/2014/main" id="{EBE892B8-A529-41C0-9A9F-B8ED2DBC153A}"/>
                </a:ext>
              </a:extLst>
            </p:cNvPr>
            <p:cNvGrpSpPr/>
            <p:nvPr/>
          </p:nvGrpSpPr>
          <p:grpSpPr>
            <a:xfrm>
              <a:off x="637693" y="5414713"/>
              <a:ext cx="1945705" cy="1429357"/>
              <a:chOff x="637693" y="5414713"/>
              <a:chExt cx="1945705" cy="1429357"/>
            </a:xfrm>
          </p:grpSpPr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A9214315-435C-43CE-B633-4BFD9FAF5209}"/>
                  </a:ext>
                </a:extLst>
              </p:cNvPr>
              <p:cNvSpPr/>
              <p:nvPr/>
            </p:nvSpPr>
            <p:spPr>
              <a:xfrm>
                <a:off x="637693" y="5414713"/>
                <a:ext cx="305002" cy="220709"/>
              </a:xfrm>
              <a:custGeom>
                <a:avLst/>
                <a:gdLst>
                  <a:gd name="connsiteX0" fmla="*/ 4 w 305002"/>
                  <a:gd name="connsiteY0" fmla="*/ 221235 h 220709"/>
                  <a:gd name="connsiteX1" fmla="*/ 4 w 305002"/>
                  <a:gd name="connsiteY1" fmla="*/ 525 h 220709"/>
                  <a:gd name="connsiteX2" fmla="*/ 305006 w 305002"/>
                  <a:gd name="connsiteY2" fmla="*/ 525 h 220709"/>
                  <a:gd name="connsiteX3" fmla="*/ 305006 w 305002"/>
                  <a:gd name="connsiteY3" fmla="*/ 221235 h 220709"/>
                  <a:gd name="connsiteX4" fmla="*/ 4 w 305002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02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305006" y="525"/>
                    </a:lnTo>
                    <a:lnTo>
                      <a:pt x="305006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3B7DFE79-2ABC-4B45-B862-A8E8F8901C91}"/>
                  </a:ext>
                </a:extLst>
              </p:cNvPr>
              <p:cNvSpPr txBox="1"/>
              <p:nvPr/>
            </p:nvSpPr>
            <p:spPr>
              <a:xfrm>
                <a:off x="598839" y="5411032"/>
                <a:ext cx="319605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B9C04C33-3878-460F-9812-1E8F77EC6352}"/>
                  </a:ext>
                </a:extLst>
              </p:cNvPr>
              <p:cNvSpPr/>
              <p:nvPr/>
            </p:nvSpPr>
            <p:spPr>
              <a:xfrm>
                <a:off x="963730" y="5414713"/>
                <a:ext cx="1619668" cy="220709"/>
              </a:xfrm>
              <a:custGeom>
                <a:avLst/>
                <a:gdLst>
                  <a:gd name="connsiteX0" fmla="*/ 4 w 1619668"/>
                  <a:gd name="connsiteY0" fmla="*/ 221235 h 220709"/>
                  <a:gd name="connsiteX1" fmla="*/ 4 w 1619668"/>
                  <a:gd name="connsiteY1" fmla="*/ 525 h 220709"/>
                  <a:gd name="connsiteX2" fmla="*/ 1619672 w 1619668"/>
                  <a:gd name="connsiteY2" fmla="*/ 525 h 220709"/>
                  <a:gd name="connsiteX3" fmla="*/ 1619672 w 1619668"/>
                  <a:gd name="connsiteY3" fmla="*/ 221235 h 220709"/>
                  <a:gd name="connsiteX4" fmla="*/ 4 w 1619668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668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1619672" y="525"/>
                    </a:lnTo>
                    <a:lnTo>
                      <a:pt x="1619672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54841B1-D394-48EA-8DFB-C05217C5AF15}"/>
                  </a:ext>
                </a:extLst>
              </p:cNvPr>
              <p:cNvSpPr txBox="1"/>
              <p:nvPr/>
            </p:nvSpPr>
            <p:spPr>
              <a:xfrm>
                <a:off x="924876" y="5411032"/>
                <a:ext cx="593055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5283744D-5FAE-4010-A65D-5C417820B06E}"/>
                  </a:ext>
                </a:extLst>
              </p:cNvPr>
              <p:cNvSpPr/>
              <p:nvPr/>
            </p:nvSpPr>
            <p:spPr>
              <a:xfrm>
                <a:off x="637693" y="5656442"/>
                <a:ext cx="305002" cy="220709"/>
              </a:xfrm>
              <a:custGeom>
                <a:avLst/>
                <a:gdLst>
                  <a:gd name="connsiteX0" fmla="*/ 4 w 305002"/>
                  <a:gd name="connsiteY0" fmla="*/ 221235 h 220709"/>
                  <a:gd name="connsiteX1" fmla="*/ 4 w 305002"/>
                  <a:gd name="connsiteY1" fmla="*/ 525 h 220709"/>
                  <a:gd name="connsiteX2" fmla="*/ 305006 w 305002"/>
                  <a:gd name="connsiteY2" fmla="*/ 525 h 220709"/>
                  <a:gd name="connsiteX3" fmla="*/ 305006 w 305002"/>
                  <a:gd name="connsiteY3" fmla="*/ 221235 h 220709"/>
                  <a:gd name="connsiteX4" fmla="*/ 4 w 305002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02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305006" y="525"/>
                    </a:lnTo>
                    <a:lnTo>
                      <a:pt x="305006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60F466-A982-44FC-9694-091B34CBD128}"/>
                  </a:ext>
                </a:extLst>
              </p:cNvPr>
              <p:cNvSpPr txBox="1"/>
              <p:nvPr/>
            </p:nvSpPr>
            <p:spPr>
              <a:xfrm>
                <a:off x="598839" y="5652762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A21AA407-5310-45E0-B44A-948071693632}"/>
                  </a:ext>
                </a:extLst>
              </p:cNvPr>
              <p:cNvSpPr/>
              <p:nvPr/>
            </p:nvSpPr>
            <p:spPr>
              <a:xfrm>
                <a:off x="963730" y="5656442"/>
                <a:ext cx="1619668" cy="220709"/>
              </a:xfrm>
              <a:custGeom>
                <a:avLst/>
                <a:gdLst>
                  <a:gd name="connsiteX0" fmla="*/ 4 w 1619668"/>
                  <a:gd name="connsiteY0" fmla="*/ 221235 h 220709"/>
                  <a:gd name="connsiteX1" fmla="*/ 4 w 1619668"/>
                  <a:gd name="connsiteY1" fmla="*/ 525 h 220709"/>
                  <a:gd name="connsiteX2" fmla="*/ 1619672 w 1619668"/>
                  <a:gd name="connsiteY2" fmla="*/ 525 h 220709"/>
                  <a:gd name="connsiteX3" fmla="*/ 1619672 w 1619668"/>
                  <a:gd name="connsiteY3" fmla="*/ 221235 h 220709"/>
                  <a:gd name="connsiteX4" fmla="*/ 4 w 1619668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668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1619672" y="525"/>
                    </a:lnTo>
                    <a:lnTo>
                      <a:pt x="1619672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A6E63713-4825-4185-86EE-2F234AC11E39}"/>
                  </a:ext>
                </a:extLst>
              </p:cNvPr>
              <p:cNvSpPr txBox="1"/>
              <p:nvPr/>
            </p:nvSpPr>
            <p:spPr>
              <a:xfrm>
                <a:off x="924876" y="5652762"/>
                <a:ext cx="1045300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E4D9DF5-C845-463E-810D-B9162FFBB4C2}"/>
                  </a:ext>
                </a:extLst>
              </p:cNvPr>
              <p:cNvSpPr/>
              <p:nvPr/>
            </p:nvSpPr>
            <p:spPr>
              <a:xfrm>
                <a:off x="637693" y="5898172"/>
                <a:ext cx="305002" cy="220709"/>
              </a:xfrm>
              <a:custGeom>
                <a:avLst/>
                <a:gdLst>
                  <a:gd name="connsiteX0" fmla="*/ 4 w 305002"/>
                  <a:gd name="connsiteY0" fmla="*/ 221235 h 220709"/>
                  <a:gd name="connsiteX1" fmla="*/ 4 w 305002"/>
                  <a:gd name="connsiteY1" fmla="*/ 525 h 220709"/>
                  <a:gd name="connsiteX2" fmla="*/ 305006 w 305002"/>
                  <a:gd name="connsiteY2" fmla="*/ 525 h 220709"/>
                  <a:gd name="connsiteX3" fmla="*/ 305006 w 305002"/>
                  <a:gd name="connsiteY3" fmla="*/ 221235 h 220709"/>
                  <a:gd name="connsiteX4" fmla="*/ 4 w 305002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02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305006" y="525"/>
                    </a:lnTo>
                    <a:lnTo>
                      <a:pt x="305006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8C59B3D9-A624-437C-AB84-64FDB96CE547}"/>
                  </a:ext>
                </a:extLst>
              </p:cNvPr>
              <p:cNvSpPr txBox="1"/>
              <p:nvPr/>
            </p:nvSpPr>
            <p:spPr>
              <a:xfrm>
                <a:off x="598839" y="5894491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BE858332-96AA-48C3-A0EE-DE736E6973D9}"/>
                  </a:ext>
                </a:extLst>
              </p:cNvPr>
              <p:cNvSpPr/>
              <p:nvPr/>
            </p:nvSpPr>
            <p:spPr>
              <a:xfrm>
                <a:off x="963730" y="5898172"/>
                <a:ext cx="1619668" cy="220709"/>
              </a:xfrm>
              <a:custGeom>
                <a:avLst/>
                <a:gdLst>
                  <a:gd name="connsiteX0" fmla="*/ 4 w 1619668"/>
                  <a:gd name="connsiteY0" fmla="*/ 221235 h 220709"/>
                  <a:gd name="connsiteX1" fmla="*/ 4 w 1619668"/>
                  <a:gd name="connsiteY1" fmla="*/ 525 h 220709"/>
                  <a:gd name="connsiteX2" fmla="*/ 1619672 w 1619668"/>
                  <a:gd name="connsiteY2" fmla="*/ 525 h 220709"/>
                  <a:gd name="connsiteX3" fmla="*/ 1619672 w 1619668"/>
                  <a:gd name="connsiteY3" fmla="*/ 221235 h 220709"/>
                  <a:gd name="connsiteX4" fmla="*/ 4 w 1619668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668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1619672" y="525"/>
                    </a:lnTo>
                    <a:lnTo>
                      <a:pt x="1619672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4A25D5D4-FBA0-4A00-A1E5-426348888AAF}"/>
                  </a:ext>
                </a:extLst>
              </p:cNvPr>
              <p:cNvSpPr txBox="1"/>
              <p:nvPr/>
            </p:nvSpPr>
            <p:spPr>
              <a:xfrm>
                <a:off x="924876" y="5894491"/>
                <a:ext cx="1171508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E450DFDB-7DDE-489F-A530-1673EBBB87F6}"/>
                  </a:ext>
                </a:extLst>
              </p:cNvPr>
              <p:cNvSpPr/>
              <p:nvPr/>
            </p:nvSpPr>
            <p:spPr>
              <a:xfrm>
                <a:off x="637693" y="6139901"/>
                <a:ext cx="305002" cy="220709"/>
              </a:xfrm>
              <a:custGeom>
                <a:avLst/>
                <a:gdLst>
                  <a:gd name="connsiteX0" fmla="*/ 4 w 305002"/>
                  <a:gd name="connsiteY0" fmla="*/ 221235 h 220709"/>
                  <a:gd name="connsiteX1" fmla="*/ 4 w 305002"/>
                  <a:gd name="connsiteY1" fmla="*/ 525 h 220709"/>
                  <a:gd name="connsiteX2" fmla="*/ 305006 w 305002"/>
                  <a:gd name="connsiteY2" fmla="*/ 525 h 220709"/>
                  <a:gd name="connsiteX3" fmla="*/ 305006 w 305002"/>
                  <a:gd name="connsiteY3" fmla="*/ 221235 h 220709"/>
                  <a:gd name="connsiteX4" fmla="*/ 4 w 305002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02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305006" y="525"/>
                    </a:lnTo>
                    <a:lnTo>
                      <a:pt x="305006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818B3C0-BE0B-45C1-B74A-F9FB2BA6B692}"/>
                  </a:ext>
                </a:extLst>
              </p:cNvPr>
              <p:cNvSpPr txBox="1"/>
              <p:nvPr/>
            </p:nvSpPr>
            <p:spPr>
              <a:xfrm>
                <a:off x="598839" y="6136221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6AC320BB-906B-4EDF-B71F-DE466524D758}"/>
                  </a:ext>
                </a:extLst>
              </p:cNvPr>
              <p:cNvSpPr/>
              <p:nvPr/>
            </p:nvSpPr>
            <p:spPr>
              <a:xfrm>
                <a:off x="963730" y="6139901"/>
                <a:ext cx="1619668" cy="220709"/>
              </a:xfrm>
              <a:custGeom>
                <a:avLst/>
                <a:gdLst>
                  <a:gd name="connsiteX0" fmla="*/ 4 w 1619668"/>
                  <a:gd name="connsiteY0" fmla="*/ 221235 h 220709"/>
                  <a:gd name="connsiteX1" fmla="*/ 4 w 1619668"/>
                  <a:gd name="connsiteY1" fmla="*/ 525 h 220709"/>
                  <a:gd name="connsiteX2" fmla="*/ 1619672 w 1619668"/>
                  <a:gd name="connsiteY2" fmla="*/ 525 h 220709"/>
                  <a:gd name="connsiteX3" fmla="*/ 1619672 w 1619668"/>
                  <a:gd name="connsiteY3" fmla="*/ 221235 h 220709"/>
                  <a:gd name="connsiteX4" fmla="*/ 4 w 1619668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668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1619672" y="525"/>
                    </a:lnTo>
                    <a:lnTo>
                      <a:pt x="1619672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5E3ED5E0-9E25-487D-AD0D-576379123A6F}"/>
                  </a:ext>
                </a:extLst>
              </p:cNvPr>
              <p:cNvSpPr txBox="1"/>
              <p:nvPr/>
            </p:nvSpPr>
            <p:spPr>
              <a:xfrm>
                <a:off x="924876" y="6136221"/>
                <a:ext cx="1045300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45310F77-4D38-4519-95E4-12060D792662}"/>
                  </a:ext>
                </a:extLst>
              </p:cNvPr>
              <p:cNvSpPr/>
              <p:nvPr/>
            </p:nvSpPr>
            <p:spPr>
              <a:xfrm>
                <a:off x="637693" y="6381631"/>
                <a:ext cx="305002" cy="220709"/>
              </a:xfrm>
              <a:custGeom>
                <a:avLst/>
                <a:gdLst>
                  <a:gd name="connsiteX0" fmla="*/ 4 w 305002"/>
                  <a:gd name="connsiteY0" fmla="*/ 221235 h 220709"/>
                  <a:gd name="connsiteX1" fmla="*/ 4 w 305002"/>
                  <a:gd name="connsiteY1" fmla="*/ 525 h 220709"/>
                  <a:gd name="connsiteX2" fmla="*/ 305006 w 305002"/>
                  <a:gd name="connsiteY2" fmla="*/ 525 h 220709"/>
                  <a:gd name="connsiteX3" fmla="*/ 305006 w 305002"/>
                  <a:gd name="connsiteY3" fmla="*/ 221235 h 220709"/>
                  <a:gd name="connsiteX4" fmla="*/ 4 w 305002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02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305006" y="525"/>
                    </a:lnTo>
                    <a:lnTo>
                      <a:pt x="305006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D348540B-8698-48A1-B76B-CFCEDC6745AA}"/>
                  </a:ext>
                </a:extLst>
              </p:cNvPr>
              <p:cNvSpPr txBox="1"/>
              <p:nvPr/>
            </p:nvSpPr>
            <p:spPr>
              <a:xfrm>
                <a:off x="598839" y="6377951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E8E3E3C3-3039-4ECA-B57E-B99322EEF8B3}"/>
                  </a:ext>
                </a:extLst>
              </p:cNvPr>
              <p:cNvSpPr/>
              <p:nvPr/>
            </p:nvSpPr>
            <p:spPr>
              <a:xfrm>
                <a:off x="963730" y="6381631"/>
                <a:ext cx="1619668" cy="220709"/>
              </a:xfrm>
              <a:custGeom>
                <a:avLst/>
                <a:gdLst>
                  <a:gd name="connsiteX0" fmla="*/ 4 w 1619668"/>
                  <a:gd name="connsiteY0" fmla="*/ 221235 h 220709"/>
                  <a:gd name="connsiteX1" fmla="*/ 4 w 1619668"/>
                  <a:gd name="connsiteY1" fmla="*/ 525 h 220709"/>
                  <a:gd name="connsiteX2" fmla="*/ 1619672 w 1619668"/>
                  <a:gd name="connsiteY2" fmla="*/ 525 h 220709"/>
                  <a:gd name="connsiteX3" fmla="*/ 1619672 w 1619668"/>
                  <a:gd name="connsiteY3" fmla="*/ 221235 h 220709"/>
                  <a:gd name="connsiteX4" fmla="*/ 4 w 1619668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668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1619672" y="525"/>
                    </a:lnTo>
                    <a:lnTo>
                      <a:pt x="1619672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94AED287-BD90-42EB-B9B5-8AFCD14F2F44}"/>
                  </a:ext>
                </a:extLst>
              </p:cNvPr>
              <p:cNvSpPr txBox="1"/>
              <p:nvPr/>
            </p:nvSpPr>
            <p:spPr>
              <a:xfrm>
                <a:off x="924876" y="6377951"/>
                <a:ext cx="898058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62A88F19-7848-4A04-8973-A336776BBB63}"/>
                  </a:ext>
                </a:extLst>
              </p:cNvPr>
              <p:cNvSpPr/>
              <p:nvPr/>
            </p:nvSpPr>
            <p:spPr>
              <a:xfrm>
                <a:off x="637693" y="6623360"/>
                <a:ext cx="305002" cy="220709"/>
              </a:xfrm>
              <a:custGeom>
                <a:avLst/>
                <a:gdLst>
                  <a:gd name="connsiteX0" fmla="*/ 4 w 305002"/>
                  <a:gd name="connsiteY0" fmla="*/ 221235 h 220709"/>
                  <a:gd name="connsiteX1" fmla="*/ 4 w 305002"/>
                  <a:gd name="connsiteY1" fmla="*/ 525 h 220709"/>
                  <a:gd name="connsiteX2" fmla="*/ 305006 w 305002"/>
                  <a:gd name="connsiteY2" fmla="*/ 525 h 220709"/>
                  <a:gd name="connsiteX3" fmla="*/ 305006 w 305002"/>
                  <a:gd name="connsiteY3" fmla="*/ 221235 h 220709"/>
                  <a:gd name="connsiteX4" fmla="*/ 4 w 305002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002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305006" y="525"/>
                    </a:lnTo>
                    <a:lnTo>
                      <a:pt x="305006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D2E8A8FC-2F7C-494F-928B-BF78388E4507}"/>
                  </a:ext>
                </a:extLst>
              </p:cNvPr>
              <p:cNvSpPr txBox="1"/>
              <p:nvPr/>
            </p:nvSpPr>
            <p:spPr>
              <a:xfrm>
                <a:off x="598839" y="6619680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2826E979-41AB-481F-8597-46226353B863}"/>
                  </a:ext>
                </a:extLst>
              </p:cNvPr>
              <p:cNvSpPr/>
              <p:nvPr/>
            </p:nvSpPr>
            <p:spPr>
              <a:xfrm>
                <a:off x="963730" y="6623360"/>
                <a:ext cx="1619668" cy="220709"/>
              </a:xfrm>
              <a:custGeom>
                <a:avLst/>
                <a:gdLst>
                  <a:gd name="connsiteX0" fmla="*/ 4 w 1619668"/>
                  <a:gd name="connsiteY0" fmla="*/ 221235 h 220709"/>
                  <a:gd name="connsiteX1" fmla="*/ 4 w 1619668"/>
                  <a:gd name="connsiteY1" fmla="*/ 525 h 220709"/>
                  <a:gd name="connsiteX2" fmla="*/ 1619672 w 1619668"/>
                  <a:gd name="connsiteY2" fmla="*/ 525 h 220709"/>
                  <a:gd name="connsiteX3" fmla="*/ 1619672 w 1619668"/>
                  <a:gd name="connsiteY3" fmla="*/ 221235 h 220709"/>
                  <a:gd name="connsiteX4" fmla="*/ 4 w 1619668"/>
                  <a:gd name="connsiteY4" fmla="*/ 221235 h 220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19668" h="220709">
                    <a:moveTo>
                      <a:pt x="4" y="221235"/>
                    </a:moveTo>
                    <a:lnTo>
                      <a:pt x="4" y="525"/>
                    </a:lnTo>
                    <a:lnTo>
                      <a:pt x="1619672" y="525"/>
                    </a:lnTo>
                    <a:lnTo>
                      <a:pt x="1619672" y="221235"/>
                    </a:lnTo>
                    <a:lnTo>
                      <a:pt x="4" y="221235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08DBD208-369D-4FE1-A5EA-F0754F195BA9}"/>
                  </a:ext>
                </a:extLst>
              </p:cNvPr>
              <p:cNvSpPr txBox="1"/>
              <p:nvPr/>
            </p:nvSpPr>
            <p:spPr>
              <a:xfrm>
                <a:off x="924876" y="6619680"/>
                <a:ext cx="1623753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former or current location</a:t>
                </a:r>
              </a:p>
            </p:txBody>
          </p:sp>
        </p:grpSp>
        <p:grpSp>
          <p:nvGrpSpPr>
            <p:cNvPr id="34" name="Grafik 3">
              <a:extLst>
                <a:ext uri="{FF2B5EF4-FFF2-40B4-BE49-F238E27FC236}">
                  <a16:creationId xmlns:a16="http://schemas.microsoft.com/office/drawing/2014/main" id="{AF94048C-98C1-4D7C-B68D-D608D2C6BCA2}"/>
                </a:ext>
              </a:extLst>
            </p:cNvPr>
            <p:cNvGrpSpPr/>
            <p:nvPr/>
          </p:nvGrpSpPr>
          <p:grpSpPr>
            <a:xfrm>
              <a:off x="4250394" y="4663249"/>
              <a:ext cx="1241044" cy="514988"/>
              <a:chOff x="4250394" y="4663249"/>
              <a:chExt cx="1241044" cy="514988"/>
            </a:xfrm>
          </p:grpSpPr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81E803E5-F537-432D-B191-ECAAD37B04E9}"/>
                  </a:ext>
                </a:extLst>
              </p:cNvPr>
              <p:cNvSpPr/>
              <p:nvPr/>
            </p:nvSpPr>
            <p:spPr>
              <a:xfrm>
                <a:off x="4250394" y="4663249"/>
                <a:ext cx="1241044" cy="514988"/>
              </a:xfrm>
              <a:custGeom>
                <a:avLst/>
                <a:gdLst>
                  <a:gd name="connsiteX0" fmla="*/ 4 w 1241044"/>
                  <a:gd name="connsiteY0" fmla="*/ 515514 h 514988"/>
                  <a:gd name="connsiteX1" fmla="*/ 4 w 1241044"/>
                  <a:gd name="connsiteY1" fmla="*/ 525 h 514988"/>
                  <a:gd name="connsiteX2" fmla="*/ 1241048 w 1241044"/>
                  <a:gd name="connsiteY2" fmla="*/ 525 h 514988"/>
                  <a:gd name="connsiteX3" fmla="*/ 1241048 w 1241044"/>
                  <a:gd name="connsiteY3" fmla="*/ 515514 h 514988"/>
                  <a:gd name="connsiteX4" fmla="*/ 4 w 1241044"/>
                  <a:gd name="connsiteY4" fmla="*/ 515514 h 5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1044" h="514988">
                    <a:moveTo>
                      <a:pt x="4" y="515514"/>
                    </a:moveTo>
                    <a:lnTo>
                      <a:pt x="4" y="525"/>
                    </a:lnTo>
                    <a:lnTo>
                      <a:pt x="1241048" y="525"/>
                    </a:lnTo>
                    <a:lnTo>
                      <a:pt x="1241048" y="515514"/>
                    </a:lnTo>
                    <a:lnTo>
                      <a:pt x="4" y="515514"/>
                    </a:lnTo>
                    <a:close/>
                  </a:path>
                </a:pathLst>
              </a:custGeom>
              <a:noFill/>
              <a:ln w="21031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27C51261-74D1-447A-AD55-1BD545FB1598}"/>
                  </a:ext>
                </a:extLst>
              </p:cNvPr>
              <p:cNvSpPr txBox="1"/>
              <p:nvPr/>
            </p:nvSpPr>
            <p:spPr>
              <a:xfrm>
                <a:off x="4490250" y="4649059"/>
                <a:ext cx="750815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3CE733A5-37B5-4F37-AAD2-ACDB00804BDA}"/>
                  </a:ext>
                </a:extLst>
              </p:cNvPr>
              <p:cNvSpPr txBox="1"/>
              <p:nvPr/>
            </p:nvSpPr>
            <p:spPr>
              <a:xfrm>
                <a:off x="4579647" y="4764669"/>
                <a:ext cx="550986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(11492)</a:t>
                </a:r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4C3E45A9-2A15-40B7-8C49-A46E81F02A76}"/>
                  </a:ext>
                </a:extLst>
              </p:cNvPr>
              <p:cNvSpPr/>
              <p:nvPr/>
            </p:nvSpPr>
            <p:spPr>
              <a:xfrm>
                <a:off x="4250394" y="4978548"/>
                <a:ext cx="1241044" cy="10509"/>
              </a:xfrm>
              <a:custGeom>
                <a:avLst/>
                <a:gdLst>
                  <a:gd name="connsiteX0" fmla="*/ 4 w 1241044"/>
                  <a:gd name="connsiteY0" fmla="*/ 525 h 10509"/>
                  <a:gd name="connsiteX1" fmla="*/ 1241048 w 1241044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1044" h="10509">
                    <a:moveTo>
                      <a:pt x="4" y="525"/>
                    </a:moveTo>
                    <a:lnTo>
                      <a:pt x="1241048" y="525"/>
                    </a:lnTo>
                  </a:path>
                </a:pathLst>
              </a:custGeom>
              <a:noFill/>
              <a:ln w="21031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70395948-8822-4469-A49B-24035714D065}"/>
                  </a:ext>
                </a:extLst>
              </p:cNvPr>
              <p:cNvSpPr txBox="1"/>
              <p:nvPr/>
            </p:nvSpPr>
            <p:spPr>
              <a:xfrm>
                <a:off x="4243093" y="4964358"/>
                <a:ext cx="1192543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Professor Dr. Apstein</a:t>
                </a:r>
              </a:p>
            </p:txBody>
          </p:sp>
        </p:grpSp>
        <p:grpSp>
          <p:nvGrpSpPr>
            <p:cNvPr id="40" name="Grafik 3">
              <a:extLst>
                <a:ext uri="{FF2B5EF4-FFF2-40B4-BE49-F238E27FC236}">
                  <a16:creationId xmlns:a16="http://schemas.microsoft.com/office/drawing/2014/main" id="{E49BA5BB-346B-489F-9D32-A0998C063E79}"/>
                </a:ext>
              </a:extLst>
            </p:cNvPr>
            <p:cNvGrpSpPr/>
            <p:nvPr/>
          </p:nvGrpSpPr>
          <p:grpSpPr>
            <a:xfrm>
              <a:off x="1168818" y="3233892"/>
              <a:ext cx="872938" cy="514988"/>
              <a:chOff x="1168818" y="3233892"/>
              <a:chExt cx="872938" cy="514988"/>
            </a:xfrm>
          </p:grpSpPr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5A3F12CA-9499-43E3-9735-A982D479A660}"/>
                  </a:ext>
                </a:extLst>
              </p:cNvPr>
              <p:cNvSpPr/>
              <p:nvPr/>
            </p:nvSpPr>
            <p:spPr>
              <a:xfrm>
                <a:off x="1168818" y="3233892"/>
                <a:ext cx="872938" cy="514988"/>
              </a:xfrm>
              <a:custGeom>
                <a:avLst/>
                <a:gdLst>
                  <a:gd name="connsiteX0" fmla="*/ 4 w 872938"/>
                  <a:gd name="connsiteY0" fmla="*/ 515514 h 514988"/>
                  <a:gd name="connsiteX1" fmla="*/ 4 w 872938"/>
                  <a:gd name="connsiteY1" fmla="*/ 525 h 514988"/>
                  <a:gd name="connsiteX2" fmla="*/ 872942 w 872938"/>
                  <a:gd name="connsiteY2" fmla="*/ 525 h 514988"/>
                  <a:gd name="connsiteX3" fmla="*/ 872942 w 872938"/>
                  <a:gd name="connsiteY3" fmla="*/ 515514 h 514988"/>
                  <a:gd name="connsiteX4" fmla="*/ 4 w 872938"/>
                  <a:gd name="connsiteY4" fmla="*/ 515514 h 5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938" h="514988">
                    <a:moveTo>
                      <a:pt x="4" y="515514"/>
                    </a:moveTo>
                    <a:lnTo>
                      <a:pt x="4" y="525"/>
                    </a:lnTo>
                    <a:lnTo>
                      <a:pt x="872942" y="525"/>
                    </a:lnTo>
                    <a:lnTo>
                      <a:pt x="872942" y="515514"/>
                    </a:lnTo>
                    <a:lnTo>
                      <a:pt x="4" y="515514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5DF4A304-2890-4E1F-9ED5-4AD642514131}"/>
                  </a:ext>
                </a:extLst>
              </p:cNvPr>
              <p:cNvSpPr txBox="1"/>
              <p:nvPr/>
            </p:nvSpPr>
            <p:spPr>
              <a:xfrm>
                <a:off x="1161516" y="3219702"/>
                <a:ext cx="898058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85A2F735-C554-4C6D-B6C1-7056625FF848}"/>
                  </a:ext>
                </a:extLst>
              </p:cNvPr>
              <p:cNvSpPr txBox="1"/>
              <p:nvPr/>
            </p:nvSpPr>
            <p:spPr>
              <a:xfrm>
                <a:off x="1314017" y="3335312"/>
                <a:ext cx="550986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(11484)</a:t>
                </a:r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B093ABDB-AAF0-4DDE-839E-360181E40CAD}"/>
                  </a:ext>
                </a:extLst>
              </p:cNvPr>
              <p:cNvSpPr/>
              <p:nvPr/>
            </p:nvSpPr>
            <p:spPr>
              <a:xfrm>
                <a:off x="1168818" y="3549191"/>
                <a:ext cx="872938" cy="10509"/>
              </a:xfrm>
              <a:custGeom>
                <a:avLst/>
                <a:gdLst>
                  <a:gd name="connsiteX0" fmla="*/ 4 w 872938"/>
                  <a:gd name="connsiteY0" fmla="*/ 525 h 10509"/>
                  <a:gd name="connsiteX1" fmla="*/ 872942 w 872938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2938" h="10509">
                    <a:moveTo>
                      <a:pt x="4" y="525"/>
                    </a:moveTo>
                    <a:lnTo>
                      <a:pt x="872942" y="525"/>
                    </a:ln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46C88625-60A8-4D77-B6FF-538851DD6A21}"/>
                  </a:ext>
                </a:extLst>
              </p:cNvPr>
              <p:cNvSpPr txBox="1"/>
              <p:nvPr/>
            </p:nvSpPr>
            <p:spPr>
              <a:xfrm>
                <a:off x="1287724" y="3535001"/>
                <a:ext cx="603573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Zuwachs</a:t>
                </a:r>
              </a:p>
            </p:txBody>
          </p:sp>
        </p:grpSp>
        <p:grpSp>
          <p:nvGrpSpPr>
            <p:cNvPr id="46" name="Grafik 3">
              <a:extLst>
                <a:ext uri="{FF2B5EF4-FFF2-40B4-BE49-F238E27FC236}">
                  <a16:creationId xmlns:a16="http://schemas.microsoft.com/office/drawing/2014/main" id="{76F7E123-B88E-46AC-93B4-2C12260AF99D}"/>
                </a:ext>
              </a:extLst>
            </p:cNvPr>
            <p:cNvGrpSpPr/>
            <p:nvPr/>
          </p:nvGrpSpPr>
          <p:grpSpPr>
            <a:xfrm>
              <a:off x="1468561" y="3750247"/>
              <a:ext cx="2778362" cy="1275596"/>
              <a:chOff x="1468561" y="3750247"/>
              <a:chExt cx="2778362" cy="1275596"/>
            </a:xfrm>
          </p:grpSpPr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259E4E85-DB75-4169-9480-F0D3B5E02E59}"/>
                  </a:ext>
                </a:extLst>
              </p:cNvPr>
              <p:cNvSpPr/>
              <p:nvPr/>
            </p:nvSpPr>
            <p:spPr>
              <a:xfrm>
                <a:off x="1468561" y="3750247"/>
                <a:ext cx="2673188" cy="1170496"/>
              </a:xfrm>
              <a:custGeom>
                <a:avLst/>
                <a:gdLst>
                  <a:gd name="connsiteX0" fmla="*/ 4 w 2673188"/>
                  <a:gd name="connsiteY0" fmla="*/ 525 h 1170496"/>
                  <a:gd name="connsiteX1" fmla="*/ 4 w 2673188"/>
                  <a:gd name="connsiteY1" fmla="*/ 1171021 h 1170496"/>
                  <a:gd name="connsiteX2" fmla="*/ 2673193 w 2673188"/>
                  <a:gd name="connsiteY2" fmla="*/ 1171021 h 1170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73188" h="1170496">
                    <a:moveTo>
                      <a:pt x="4" y="525"/>
                    </a:moveTo>
                    <a:cubicBezTo>
                      <a:pt x="4" y="412411"/>
                      <a:pt x="4" y="1171021"/>
                      <a:pt x="4" y="1171021"/>
                    </a:cubicBezTo>
                    <a:cubicBezTo>
                      <a:pt x="4" y="1171021"/>
                      <a:pt x="2673193" y="1171021"/>
                      <a:pt x="2673193" y="1171021"/>
                    </a:cubicBez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B172E7B0-7322-4BC7-9134-342C0747C932}"/>
                  </a:ext>
                </a:extLst>
              </p:cNvPr>
              <p:cNvSpPr/>
              <p:nvPr/>
            </p:nvSpPr>
            <p:spPr>
              <a:xfrm>
                <a:off x="4141750" y="4883959"/>
                <a:ext cx="105173" cy="73569"/>
              </a:xfrm>
              <a:custGeom>
                <a:avLst/>
                <a:gdLst>
                  <a:gd name="connsiteX0" fmla="*/ 4 w 105173"/>
                  <a:gd name="connsiteY0" fmla="*/ 525 h 73569"/>
                  <a:gd name="connsiteX1" fmla="*/ 105177 w 105173"/>
                  <a:gd name="connsiteY1" fmla="*/ 37310 h 73569"/>
                  <a:gd name="connsiteX2" fmla="*/ 4 w 105173"/>
                  <a:gd name="connsiteY2" fmla="*/ 74095 h 73569"/>
                  <a:gd name="connsiteX3" fmla="*/ 4 w 105173"/>
                  <a:gd name="connsiteY3" fmla="*/ 525 h 73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173" h="73569">
                    <a:moveTo>
                      <a:pt x="4" y="525"/>
                    </a:moveTo>
                    <a:lnTo>
                      <a:pt x="105177" y="37310"/>
                    </a:lnTo>
                    <a:lnTo>
                      <a:pt x="4" y="74095"/>
                    </a:lnTo>
                    <a:lnTo>
                      <a:pt x="4" y="525"/>
                    </a:lnTo>
                    <a:close/>
                  </a:path>
                </a:pathLst>
              </a:custGeom>
              <a:solidFill>
                <a:srgbClr val="000000"/>
              </a:solidFill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ECFC77E-5CE2-4133-BAF2-1BDF729A796C}"/>
                  </a:ext>
                </a:extLst>
              </p:cNvPr>
              <p:cNvSpPr txBox="1"/>
              <p:nvPr/>
            </p:nvSpPr>
            <p:spPr>
              <a:xfrm>
                <a:off x="1928229" y="4864514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50" name="Grafik 3">
              <a:extLst>
                <a:ext uri="{FF2B5EF4-FFF2-40B4-BE49-F238E27FC236}">
                  <a16:creationId xmlns:a16="http://schemas.microsoft.com/office/drawing/2014/main" id="{08EE405E-F99C-4F92-84BC-679EC0E2B896}"/>
                </a:ext>
              </a:extLst>
            </p:cNvPr>
            <p:cNvGrpSpPr/>
            <p:nvPr/>
          </p:nvGrpSpPr>
          <p:grpSpPr>
            <a:xfrm>
              <a:off x="4266170" y="3948570"/>
              <a:ext cx="1209492" cy="514988"/>
              <a:chOff x="4266170" y="3948570"/>
              <a:chExt cx="1209492" cy="514988"/>
            </a:xfrm>
          </p:grpSpPr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091B03D3-0A5F-4C9F-AE0A-ECCD8CFEEDE4}"/>
                  </a:ext>
                </a:extLst>
              </p:cNvPr>
              <p:cNvSpPr/>
              <p:nvPr/>
            </p:nvSpPr>
            <p:spPr>
              <a:xfrm>
                <a:off x="4266170" y="3948570"/>
                <a:ext cx="1209492" cy="514988"/>
              </a:xfrm>
              <a:custGeom>
                <a:avLst/>
                <a:gdLst>
                  <a:gd name="connsiteX0" fmla="*/ 4 w 1209492"/>
                  <a:gd name="connsiteY0" fmla="*/ 515514 h 514988"/>
                  <a:gd name="connsiteX1" fmla="*/ 4 w 1209492"/>
                  <a:gd name="connsiteY1" fmla="*/ 525 h 514988"/>
                  <a:gd name="connsiteX2" fmla="*/ 1209496 w 1209492"/>
                  <a:gd name="connsiteY2" fmla="*/ 525 h 514988"/>
                  <a:gd name="connsiteX3" fmla="*/ 1209496 w 1209492"/>
                  <a:gd name="connsiteY3" fmla="*/ 515514 h 514988"/>
                  <a:gd name="connsiteX4" fmla="*/ 4 w 1209492"/>
                  <a:gd name="connsiteY4" fmla="*/ 515514 h 5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9492" h="514988">
                    <a:moveTo>
                      <a:pt x="4" y="515514"/>
                    </a:moveTo>
                    <a:lnTo>
                      <a:pt x="4" y="525"/>
                    </a:lnTo>
                    <a:lnTo>
                      <a:pt x="1209496" y="525"/>
                    </a:lnTo>
                    <a:lnTo>
                      <a:pt x="1209496" y="515514"/>
                    </a:lnTo>
                    <a:lnTo>
                      <a:pt x="4" y="515514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4E0D1FC1-3F1F-4731-82B8-D4B30B5E3562}"/>
                  </a:ext>
                </a:extLst>
              </p:cNvPr>
              <p:cNvSpPr txBox="1"/>
              <p:nvPr/>
            </p:nvSpPr>
            <p:spPr>
              <a:xfrm>
                <a:off x="4258869" y="3934380"/>
                <a:ext cx="1224095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84B602F-2CA7-4D26-B363-5FD76E7F47C3}"/>
                  </a:ext>
                </a:extLst>
              </p:cNvPr>
              <p:cNvSpPr txBox="1"/>
              <p:nvPr/>
            </p:nvSpPr>
            <p:spPr>
              <a:xfrm>
                <a:off x="4579647" y="4049990"/>
                <a:ext cx="550986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(11483)</a:t>
                </a:r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B86A959-414A-4027-81E2-09EB7F766D42}"/>
                  </a:ext>
                </a:extLst>
              </p:cNvPr>
              <p:cNvSpPr/>
              <p:nvPr/>
            </p:nvSpPr>
            <p:spPr>
              <a:xfrm>
                <a:off x="4266170" y="4263870"/>
                <a:ext cx="1209492" cy="10509"/>
              </a:xfrm>
              <a:custGeom>
                <a:avLst/>
                <a:gdLst>
                  <a:gd name="connsiteX0" fmla="*/ 4 w 1209492"/>
                  <a:gd name="connsiteY0" fmla="*/ 525 h 10509"/>
                  <a:gd name="connsiteX1" fmla="*/ 1209496 w 1209492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9492" h="10509">
                    <a:moveTo>
                      <a:pt x="4" y="525"/>
                    </a:moveTo>
                    <a:lnTo>
                      <a:pt x="1209496" y="525"/>
                    </a:ln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4EB18F65-C7EC-4AAD-B9F9-82A79448F209}"/>
                  </a:ext>
                </a:extLst>
              </p:cNvPr>
              <p:cNvSpPr txBox="1"/>
              <p:nvPr/>
            </p:nvSpPr>
            <p:spPr>
              <a:xfrm>
                <a:off x="4532319" y="4249680"/>
                <a:ext cx="677194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Bibliothek</a:t>
                </a:r>
              </a:p>
            </p:txBody>
          </p:sp>
        </p:grpSp>
        <p:grpSp>
          <p:nvGrpSpPr>
            <p:cNvPr id="56" name="Grafik 3">
              <a:extLst>
                <a:ext uri="{FF2B5EF4-FFF2-40B4-BE49-F238E27FC236}">
                  <a16:creationId xmlns:a16="http://schemas.microsoft.com/office/drawing/2014/main" id="{ABFA65F5-2CD1-48C1-A363-2979761A81AD}"/>
                </a:ext>
              </a:extLst>
            </p:cNvPr>
            <p:cNvGrpSpPr/>
            <p:nvPr/>
          </p:nvGrpSpPr>
          <p:grpSpPr>
            <a:xfrm>
              <a:off x="1752529" y="3749406"/>
              <a:ext cx="2513430" cy="561758"/>
              <a:chOff x="1752529" y="3749406"/>
              <a:chExt cx="2513430" cy="561758"/>
            </a:xfrm>
          </p:grpSpPr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2108B0AB-25B0-495B-A89B-BF1F62383CF5}"/>
                  </a:ext>
                </a:extLst>
              </p:cNvPr>
              <p:cNvSpPr/>
              <p:nvPr/>
            </p:nvSpPr>
            <p:spPr>
              <a:xfrm>
                <a:off x="1752529" y="3749406"/>
                <a:ext cx="2408257" cy="456658"/>
              </a:xfrm>
              <a:custGeom>
                <a:avLst/>
                <a:gdLst>
                  <a:gd name="connsiteX0" fmla="*/ 4 w 2408257"/>
                  <a:gd name="connsiteY0" fmla="*/ 525 h 456658"/>
                  <a:gd name="connsiteX1" fmla="*/ 4 w 2408257"/>
                  <a:gd name="connsiteY1" fmla="*/ 457184 h 456658"/>
                  <a:gd name="connsiteX2" fmla="*/ 2408261 w 2408257"/>
                  <a:gd name="connsiteY2" fmla="*/ 457184 h 456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8257" h="456658">
                    <a:moveTo>
                      <a:pt x="4" y="525"/>
                    </a:moveTo>
                    <a:cubicBezTo>
                      <a:pt x="4" y="205260"/>
                      <a:pt x="4" y="457184"/>
                      <a:pt x="4" y="457184"/>
                    </a:cubicBezTo>
                    <a:cubicBezTo>
                      <a:pt x="4" y="457184"/>
                      <a:pt x="2408261" y="457184"/>
                      <a:pt x="2408261" y="457184"/>
                    </a:cubicBez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A55C17A6-CB16-4688-A90E-33508AFE4C78}"/>
                  </a:ext>
                </a:extLst>
              </p:cNvPr>
              <p:cNvSpPr/>
              <p:nvPr/>
            </p:nvSpPr>
            <p:spPr>
              <a:xfrm>
                <a:off x="4160787" y="4169280"/>
                <a:ext cx="105173" cy="73569"/>
              </a:xfrm>
              <a:custGeom>
                <a:avLst/>
                <a:gdLst>
                  <a:gd name="connsiteX0" fmla="*/ 4 w 105173"/>
                  <a:gd name="connsiteY0" fmla="*/ 525 h 73569"/>
                  <a:gd name="connsiteX1" fmla="*/ 105177 w 105173"/>
                  <a:gd name="connsiteY1" fmla="*/ 37310 h 73569"/>
                  <a:gd name="connsiteX2" fmla="*/ 4 w 105173"/>
                  <a:gd name="connsiteY2" fmla="*/ 74095 h 73569"/>
                  <a:gd name="connsiteX3" fmla="*/ 4 w 105173"/>
                  <a:gd name="connsiteY3" fmla="*/ 525 h 73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173" h="73569">
                    <a:moveTo>
                      <a:pt x="4" y="525"/>
                    </a:moveTo>
                    <a:lnTo>
                      <a:pt x="105177" y="37310"/>
                    </a:lnTo>
                    <a:lnTo>
                      <a:pt x="4" y="74095"/>
                    </a:lnTo>
                    <a:lnTo>
                      <a:pt x="4" y="525"/>
                    </a:lnTo>
                    <a:close/>
                  </a:path>
                </a:pathLst>
              </a:custGeom>
              <a:solidFill>
                <a:srgbClr val="000000"/>
              </a:solidFill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5CD7F14C-89A7-4091-B646-9961867C4DBD}"/>
                  </a:ext>
                </a:extLst>
              </p:cNvPr>
              <p:cNvSpPr txBox="1"/>
              <p:nvPr/>
            </p:nvSpPr>
            <p:spPr>
              <a:xfrm>
                <a:off x="2436847" y="4149835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60" name="Grafik 3">
              <a:extLst>
                <a:ext uri="{FF2B5EF4-FFF2-40B4-BE49-F238E27FC236}">
                  <a16:creationId xmlns:a16="http://schemas.microsoft.com/office/drawing/2014/main" id="{69633858-A7C7-4D90-BED0-D1E6E5908CC3}"/>
                </a:ext>
              </a:extLst>
            </p:cNvPr>
            <p:cNvGrpSpPr/>
            <p:nvPr/>
          </p:nvGrpSpPr>
          <p:grpSpPr>
            <a:xfrm>
              <a:off x="4292463" y="3233892"/>
              <a:ext cx="1156905" cy="514988"/>
              <a:chOff x="4292463" y="3233892"/>
              <a:chExt cx="1156905" cy="514988"/>
            </a:xfrm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FEE6F1B3-24DB-439F-BD82-E74ACFF7E3AB}"/>
                  </a:ext>
                </a:extLst>
              </p:cNvPr>
              <p:cNvSpPr/>
              <p:nvPr/>
            </p:nvSpPr>
            <p:spPr>
              <a:xfrm>
                <a:off x="4292463" y="3233892"/>
                <a:ext cx="1156905" cy="514988"/>
              </a:xfrm>
              <a:custGeom>
                <a:avLst/>
                <a:gdLst>
                  <a:gd name="connsiteX0" fmla="*/ 4 w 1156905"/>
                  <a:gd name="connsiteY0" fmla="*/ 515514 h 514988"/>
                  <a:gd name="connsiteX1" fmla="*/ 4 w 1156905"/>
                  <a:gd name="connsiteY1" fmla="*/ 525 h 514988"/>
                  <a:gd name="connsiteX2" fmla="*/ 1156910 w 1156905"/>
                  <a:gd name="connsiteY2" fmla="*/ 525 h 514988"/>
                  <a:gd name="connsiteX3" fmla="*/ 1156910 w 1156905"/>
                  <a:gd name="connsiteY3" fmla="*/ 515514 h 514988"/>
                  <a:gd name="connsiteX4" fmla="*/ 4 w 1156905"/>
                  <a:gd name="connsiteY4" fmla="*/ 515514 h 5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6905" h="514988">
                    <a:moveTo>
                      <a:pt x="4" y="515514"/>
                    </a:moveTo>
                    <a:lnTo>
                      <a:pt x="4" y="525"/>
                    </a:lnTo>
                    <a:lnTo>
                      <a:pt x="1156910" y="525"/>
                    </a:lnTo>
                    <a:lnTo>
                      <a:pt x="1156910" y="515514"/>
                    </a:lnTo>
                    <a:lnTo>
                      <a:pt x="4" y="515514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F0AEB451-93A2-4FAE-9B6C-7B7D4A5C8FB8}"/>
                  </a:ext>
                </a:extLst>
              </p:cNvPr>
              <p:cNvSpPr txBox="1"/>
              <p:nvPr/>
            </p:nvSpPr>
            <p:spPr>
              <a:xfrm>
                <a:off x="4285162" y="3219702"/>
                <a:ext cx="1182025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B206B121-33EE-4999-B972-FF3C4F605DE7}"/>
                  </a:ext>
                </a:extLst>
              </p:cNvPr>
              <p:cNvSpPr txBox="1"/>
              <p:nvPr/>
            </p:nvSpPr>
            <p:spPr>
              <a:xfrm>
                <a:off x="4579647" y="3335312"/>
                <a:ext cx="550986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(11486)</a:t>
                </a:r>
              </a:p>
            </p:txBody>
          </p:sp>
          <p:sp>
            <p:nvSpPr>
              <p:cNvPr id="1024" name="Freihandform: Form 1023">
                <a:extLst>
                  <a:ext uri="{FF2B5EF4-FFF2-40B4-BE49-F238E27FC236}">
                    <a16:creationId xmlns:a16="http://schemas.microsoft.com/office/drawing/2014/main" id="{A27F1E09-DAE1-4B5E-B670-6894E967FB56}"/>
                  </a:ext>
                </a:extLst>
              </p:cNvPr>
              <p:cNvSpPr/>
              <p:nvPr/>
            </p:nvSpPr>
            <p:spPr>
              <a:xfrm>
                <a:off x="4292463" y="3549191"/>
                <a:ext cx="1156905" cy="10509"/>
              </a:xfrm>
              <a:custGeom>
                <a:avLst/>
                <a:gdLst>
                  <a:gd name="connsiteX0" fmla="*/ 4 w 1156905"/>
                  <a:gd name="connsiteY0" fmla="*/ 525 h 10509"/>
                  <a:gd name="connsiteX1" fmla="*/ 1156910 w 1156905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6905" h="10509">
                    <a:moveTo>
                      <a:pt x="4" y="525"/>
                    </a:moveTo>
                    <a:lnTo>
                      <a:pt x="1156910" y="525"/>
                    </a:ln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5" name="Textfeld 1024">
                <a:extLst>
                  <a:ext uri="{FF2B5EF4-FFF2-40B4-BE49-F238E27FC236}">
                    <a16:creationId xmlns:a16="http://schemas.microsoft.com/office/drawing/2014/main" id="{AB75A95D-288C-477E-B226-8A354084878B}"/>
                  </a:ext>
                </a:extLst>
              </p:cNvPr>
              <p:cNvSpPr txBox="1"/>
              <p:nvPr/>
            </p:nvSpPr>
            <p:spPr>
              <a:xfrm>
                <a:off x="4521802" y="3535001"/>
                <a:ext cx="666676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Nummern</a:t>
                </a:r>
              </a:p>
            </p:txBody>
          </p:sp>
        </p:grpSp>
        <p:grpSp>
          <p:nvGrpSpPr>
            <p:cNvPr id="1026" name="Grafik 3">
              <a:extLst>
                <a:ext uri="{FF2B5EF4-FFF2-40B4-BE49-F238E27FC236}">
                  <a16:creationId xmlns:a16="http://schemas.microsoft.com/office/drawing/2014/main" id="{BF6CB47C-6936-4800-BFB2-E9CD769B9FC8}"/>
                </a:ext>
              </a:extLst>
            </p:cNvPr>
            <p:cNvGrpSpPr/>
            <p:nvPr/>
          </p:nvGrpSpPr>
          <p:grpSpPr>
            <a:xfrm>
              <a:off x="2042282" y="3585976"/>
              <a:ext cx="2248288" cy="141884"/>
              <a:chOff x="2042282" y="3585976"/>
              <a:chExt cx="2248288" cy="141884"/>
            </a:xfrm>
          </p:grpSpPr>
          <p:sp>
            <p:nvSpPr>
              <p:cNvPr id="1027" name="Freihandform: Form 1026">
                <a:extLst>
                  <a:ext uri="{FF2B5EF4-FFF2-40B4-BE49-F238E27FC236}">
                    <a16:creationId xmlns:a16="http://schemas.microsoft.com/office/drawing/2014/main" id="{502811B8-2658-4963-AC54-6B0B5F4F8ED1}"/>
                  </a:ext>
                </a:extLst>
              </p:cNvPr>
              <p:cNvSpPr/>
              <p:nvPr/>
            </p:nvSpPr>
            <p:spPr>
              <a:xfrm>
                <a:off x="2042282" y="3622761"/>
                <a:ext cx="2143115" cy="10509"/>
              </a:xfrm>
              <a:custGeom>
                <a:avLst/>
                <a:gdLst>
                  <a:gd name="connsiteX0" fmla="*/ 4 w 2143115"/>
                  <a:gd name="connsiteY0" fmla="*/ 525 h 10509"/>
                  <a:gd name="connsiteX1" fmla="*/ 2143120 w 2143115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3115" h="10509">
                    <a:moveTo>
                      <a:pt x="4" y="525"/>
                    </a:moveTo>
                    <a:cubicBezTo>
                      <a:pt x="4" y="525"/>
                      <a:pt x="2143120" y="525"/>
                      <a:pt x="2143120" y="525"/>
                    </a:cubicBez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8" name="Freihandform: Form 1027">
                <a:extLst>
                  <a:ext uri="{FF2B5EF4-FFF2-40B4-BE49-F238E27FC236}">
                    <a16:creationId xmlns:a16="http://schemas.microsoft.com/office/drawing/2014/main" id="{CD1D4AFF-0252-4AD0-AEAA-8C667127E41E}"/>
                  </a:ext>
                </a:extLst>
              </p:cNvPr>
              <p:cNvSpPr/>
              <p:nvPr/>
            </p:nvSpPr>
            <p:spPr>
              <a:xfrm>
                <a:off x="4185397" y="3585976"/>
                <a:ext cx="105173" cy="73569"/>
              </a:xfrm>
              <a:custGeom>
                <a:avLst/>
                <a:gdLst>
                  <a:gd name="connsiteX0" fmla="*/ 4 w 105173"/>
                  <a:gd name="connsiteY0" fmla="*/ 525 h 73569"/>
                  <a:gd name="connsiteX1" fmla="*/ 105177 w 105173"/>
                  <a:gd name="connsiteY1" fmla="*/ 37310 h 73569"/>
                  <a:gd name="connsiteX2" fmla="*/ 4 w 105173"/>
                  <a:gd name="connsiteY2" fmla="*/ 74095 h 73569"/>
                  <a:gd name="connsiteX3" fmla="*/ 4 w 105173"/>
                  <a:gd name="connsiteY3" fmla="*/ 525 h 73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173" h="73569">
                    <a:moveTo>
                      <a:pt x="4" y="525"/>
                    </a:moveTo>
                    <a:lnTo>
                      <a:pt x="105177" y="37310"/>
                    </a:lnTo>
                    <a:lnTo>
                      <a:pt x="4" y="74095"/>
                    </a:lnTo>
                    <a:lnTo>
                      <a:pt x="4" y="525"/>
                    </a:lnTo>
                    <a:close/>
                  </a:path>
                </a:pathLst>
              </a:custGeom>
              <a:solidFill>
                <a:srgbClr val="000000"/>
              </a:solidFill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9" name="Textfeld 1028">
                <a:extLst>
                  <a:ext uri="{FF2B5EF4-FFF2-40B4-BE49-F238E27FC236}">
                    <a16:creationId xmlns:a16="http://schemas.microsoft.com/office/drawing/2014/main" id="{6B27C6B5-D1D2-48EB-92FE-4F2B57E30297}"/>
                  </a:ext>
                </a:extLst>
              </p:cNvPr>
              <p:cNvSpPr txBox="1"/>
              <p:nvPr/>
            </p:nvSpPr>
            <p:spPr>
              <a:xfrm>
                <a:off x="2822623" y="3566531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030" name="Grafik 3">
              <a:extLst>
                <a:ext uri="{FF2B5EF4-FFF2-40B4-BE49-F238E27FC236}">
                  <a16:creationId xmlns:a16="http://schemas.microsoft.com/office/drawing/2014/main" id="{1FB97A26-6980-4976-9938-4E1371F506D7}"/>
                </a:ext>
              </a:extLst>
            </p:cNvPr>
            <p:cNvGrpSpPr/>
            <p:nvPr/>
          </p:nvGrpSpPr>
          <p:grpSpPr>
            <a:xfrm>
              <a:off x="3566768" y="2519213"/>
              <a:ext cx="2608296" cy="514988"/>
              <a:chOff x="3566768" y="2519213"/>
              <a:chExt cx="2608296" cy="514988"/>
            </a:xfrm>
          </p:grpSpPr>
          <p:sp>
            <p:nvSpPr>
              <p:cNvPr id="1032" name="Freihandform: Form 1031">
                <a:extLst>
                  <a:ext uri="{FF2B5EF4-FFF2-40B4-BE49-F238E27FC236}">
                    <a16:creationId xmlns:a16="http://schemas.microsoft.com/office/drawing/2014/main" id="{69662133-4A8E-40F9-A156-757E66480D0C}"/>
                  </a:ext>
                </a:extLst>
              </p:cNvPr>
              <p:cNvSpPr/>
              <p:nvPr/>
            </p:nvSpPr>
            <p:spPr>
              <a:xfrm>
                <a:off x="3566768" y="2519213"/>
                <a:ext cx="2608296" cy="514988"/>
              </a:xfrm>
              <a:custGeom>
                <a:avLst/>
                <a:gdLst>
                  <a:gd name="connsiteX0" fmla="*/ 4 w 2608296"/>
                  <a:gd name="connsiteY0" fmla="*/ 515514 h 514988"/>
                  <a:gd name="connsiteX1" fmla="*/ 4 w 2608296"/>
                  <a:gd name="connsiteY1" fmla="*/ 525 h 514988"/>
                  <a:gd name="connsiteX2" fmla="*/ 2608301 w 2608296"/>
                  <a:gd name="connsiteY2" fmla="*/ 525 h 514988"/>
                  <a:gd name="connsiteX3" fmla="*/ 2608301 w 2608296"/>
                  <a:gd name="connsiteY3" fmla="*/ 515514 h 514988"/>
                  <a:gd name="connsiteX4" fmla="*/ 4 w 2608296"/>
                  <a:gd name="connsiteY4" fmla="*/ 515514 h 5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08296" h="514988">
                    <a:moveTo>
                      <a:pt x="4" y="515514"/>
                    </a:moveTo>
                    <a:lnTo>
                      <a:pt x="4" y="525"/>
                    </a:lnTo>
                    <a:lnTo>
                      <a:pt x="2608301" y="525"/>
                    </a:lnTo>
                    <a:lnTo>
                      <a:pt x="2608301" y="515514"/>
                    </a:lnTo>
                    <a:lnTo>
                      <a:pt x="4" y="515514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4" name="Textfeld 1213">
                <a:extLst>
                  <a:ext uri="{FF2B5EF4-FFF2-40B4-BE49-F238E27FC236}">
                    <a16:creationId xmlns:a16="http://schemas.microsoft.com/office/drawing/2014/main" id="{E221B8D7-7366-45C9-8649-9046AAF4DE74}"/>
                  </a:ext>
                </a:extLst>
              </p:cNvPr>
              <p:cNvSpPr txBox="1"/>
              <p:nvPr/>
            </p:nvSpPr>
            <p:spPr>
              <a:xfrm>
                <a:off x="4511284" y="2505023"/>
                <a:ext cx="719263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215" name="Textfeld 1214">
                <a:extLst>
                  <a:ext uri="{FF2B5EF4-FFF2-40B4-BE49-F238E27FC236}">
                    <a16:creationId xmlns:a16="http://schemas.microsoft.com/office/drawing/2014/main" id="{646DA6BC-17B7-4691-BDBE-07B9E385F1D9}"/>
                  </a:ext>
                </a:extLst>
              </p:cNvPr>
              <p:cNvSpPr txBox="1"/>
              <p:nvPr/>
            </p:nvSpPr>
            <p:spPr>
              <a:xfrm>
                <a:off x="4579647" y="2620633"/>
                <a:ext cx="550986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(11489)</a:t>
                </a:r>
              </a:p>
            </p:txBody>
          </p:sp>
          <p:sp>
            <p:nvSpPr>
              <p:cNvPr id="1216" name="Freihandform: Form 1215">
                <a:extLst>
                  <a:ext uri="{FF2B5EF4-FFF2-40B4-BE49-F238E27FC236}">
                    <a16:creationId xmlns:a16="http://schemas.microsoft.com/office/drawing/2014/main" id="{127B01C2-92CE-4242-8C38-0F44B44877DE}"/>
                  </a:ext>
                </a:extLst>
              </p:cNvPr>
              <p:cNvSpPr/>
              <p:nvPr/>
            </p:nvSpPr>
            <p:spPr>
              <a:xfrm>
                <a:off x="3566768" y="2834513"/>
                <a:ext cx="2608296" cy="10509"/>
              </a:xfrm>
              <a:custGeom>
                <a:avLst/>
                <a:gdLst>
                  <a:gd name="connsiteX0" fmla="*/ 4 w 2608296"/>
                  <a:gd name="connsiteY0" fmla="*/ 525 h 10509"/>
                  <a:gd name="connsiteX1" fmla="*/ 2608301 w 2608296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608296" h="10509">
                    <a:moveTo>
                      <a:pt x="4" y="525"/>
                    </a:moveTo>
                    <a:lnTo>
                      <a:pt x="2608301" y="525"/>
                    </a:ln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7" name="Textfeld 1216">
                <a:extLst>
                  <a:ext uri="{FF2B5EF4-FFF2-40B4-BE49-F238E27FC236}">
                    <a16:creationId xmlns:a16="http://schemas.microsoft.com/office/drawing/2014/main" id="{9627E0E6-E8E1-4B25-860C-52795206B302}"/>
                  </a:ext>
                </a:extLst>
              </p:cNvPr>
              <p:cNvSpPr txBox="1"/>
              <p:nvPr/>
            </p:nvSpPr>
            <p:spPr>
              <a:xfrm>
                <a:off x="3559466" y="2820323"/>
                <a:ext cx="2559795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Gesellschaft Naturforschender Freunde zu Berlin</a:t>
                </a:r>
              </a:p>
            </p:txBody>
          </p:sp>
        </p:grpSp>
        <p:grpSp>
          <p:nvGrpSpPr>
            <p:cNvPr id="1218" name="Grafik 3">
              <a:extLst>
                <a:ext uri="{FF2B5EF4-FFF2-40B4-BE49-F238E27FC236}">
                  <a16:creationId xmlns:a16="http://schemas.microsoft.com/office/drawing/2014/main" id="{526B6F0D-5044-42DE-AD11-C712B4D31B96}"/>
                </a:ext>
              </a:extLst>
            </p:cNvPr>
            <p:cNvGrpSpPr/>
            <p:nvPr/>
          </p:nvGrpSpPr>
          <p:grpSpPr>
            <a:xfrm>
              <a:off x="2043964" y="3034728"/>
              <a:ext cx="1901427" cy="561758"/>
              <a:chOff x="2043964" y="3034728"/>
              <a:chExt cx="1901427" cy="561758"/>
            </a:xfrm>
          </p:grpSpPr>
          <p:sp>
            <p:nvSpPr>
              <p:cNvPr id="1219" name="Freihandform: Form 1218">
                <a:extLst>
                  <a:ext uri="{FF2B5EF4-FFF2-40B4-BE49-F238E27FC236}">
                    <a16:creationId xmlns:a16="http://schemas.microsoft.com/office/drawing/2014/main" id="{DA126A25-17B3-467F-A9A1-0DF3D7F0B4B3}"/>
                  </a:ext>
                </a:extLst>
              </p:cNvPr>
              <p:cNvSpPr/>
              <p:nvPr/>
            </p:nvSpPr>
            <p:spPr>
              <a:xfrm>
                <a:off x="2043964" y="3139827"/>
                <a:ext cx="1864616" cy="351558"/>
              </a:xfrm>
              <a:custGeom>
                <a:avLst/>
                <a:gdLst>
                  <a:gd name="connsiteX0" fmla="*/ 4 w 1864616"/>
                  <a:gd name="connsiteY0" fmla="*/ 352084 h 351558"/>
                  <a:gd name="connsiteX1" fmla="*/ 1864621 w 1864616"/>
                  <a:gd name="connsiteY1" fmla="*/ 352084 h 351558"/>
                  <a:gd name="connsiteX2" fmla="*/ 1864621 w 1864616"/>
                  <a:gd name="connsiteY2" fmla="*/ 525 h 35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64616" h="351558">
                    <a:moveTo>
                      <a:pt x="4" y="352084"/>
                    </a:moveTo>
                    <a:cubicBezTo>
                      <a:pt x="668275" y="352084"/>
                      <a:pt x="1864621" y="352084"/>
                      <a:pt x="1864621" y="352084"/>
                    </a:cubicBezTo>
                    <a:cubicBezTo>
                      <a:pt x="1864621" y="352084"/>
                      <a:pt x="1864621" y="525"/>
                      <a:pt x="1864621" y="525"/>
                    </a:cubicBez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0" name="Freihandform: Form 1219">
                <a:extLst>
                  <a:ext uri="{FF2B5EF4-FFF2-40B4-BE49-F238E27FC236}">
                    <a16:creationId xmlns:a16="http://schemas.microsoft.com/office/drawing/2014/main" id="{B4DCB8E0-A88C-4B16-A70D-1BBC07B5D06D}"/>
                  </a:ext>
                </a:extLst>
              </p:cNvPr>
              <p:cNvSpPr/>
              <p:nvPr/>
            </p:nvSpPr>
            <p:spPr>
              <a:xfrm>
                <a:off x="3871770" y="3034728"/>
                <a:ext cx="73621" cy="105099"/>
              </a:xfrm>
              <a:custGeom>
                <a:avLst/>
                <a:gdLst>
                  <a:gd name="connsiteX0" fmla="*/ 4 w 73621"/>
                  <a:gd name="connsiteY0" fmla="*/ 105625 h 105099"/>
                  <a:gd name="connsiteX1" fmla="*/ 36815 w 73621"/>
                  <a:gd name="connsiteY1" fmla="*/ 525 h 105099"/>
                  <a:gd name="connsiteX2" fmla="*/ 73625 w 73621"/>
                  <a:gd name="connsiteY2" fmla="*/ 105625 h 105099"/>
                  <a:gd name="connsiteX3" fmla="*/ 4 w 73621"/>
                  <a:gd name="connsiteY3" fmla="*/ 105625 h 10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21" h="105099">
                    <a:moveTo>
                      <a:pt x="4" y="105625"/>
                    </a:moveTo>
                    <a:lnTo>
                      <a:pt x="36815" y="525"/>
                    </a:lnTo>
                    <a:lnTo>
                      <a:pt x="73625" y="105625"/>
                    </a:lnTo>
                    <a:lnTo>
                      <a:pt x="4" y="105625"/>
                    </a:lnTo>
                    <a:close/>
                  </a:path>
                </a:pathLst>
              </a:custGeom>
              <a:solidFill>
                <a:srgbClr val="000000"/>
              </a:solidFill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1" name="Textfeld 1220">
                <a:extLst>
                  <a:ext uri="{FF2B5EF4-FFF2-40B4-BE49-F238E27FC236}">
                    <a16:creationId xmlns:a16="http://schemas.microsoft.com/office/drawing/2014/main" id="{D9C0BC98-127F-4E41-8914-0C48414DAB37}"/>
                  </a:ext>
                </a:extLst>
              </p:cNvPr>
              <p:cNvSpPr txBox="1"/>
              <p:nvPr/>
            </p:nvSpPr>
            <p:spPr>
              <a:xfrm>
                <a:off x="2860906" y="3435156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222" name="Grafik 3">
              <a:extLst>
                <a:ext uri="{FF2B5EF4-FFF2-40B4-BE49-F238E27FC236}">
                  <a16:creationId xmlns:a16="http://schemas.microsoft.com/office/drawing/2014/main" id="{92096595-0D2B-4F3E-88D8-C2DD4BDC246D}"/>
                </a:ext>
              </a:extLst>
            </p:cNvPr>
            <p:cNvGrpSpPr/>
            <p:nvPr/>
          </p:nvGrpSpPr>
          <p:grpSpPr>
            <a:xfrm>
              <a:off x="3293317" y="1804535"/>
              <a:ext cx="3155197" cy="514988"/>
              <a:chOff x="3293317" y="1804535"/>
              <a:chExt cx="3155197" cy="514988"/>
            </a:xfrm>
          </p:grpSpPr>
          <p:sp>
            <p:nvSpPr>
              <p:cNvPr id="1223" name="Freihandform: Form 1222">
                <a:extLst>
                  <a:ext uri="{FF2B5EF4-FFF2-40B4-BE49-F238E27FC236}">
                    <a16:creationId xmlns:a16="http://schemas.microsoft.com/office/drawing/2014/main" id="{DD3504CF-7977-46E1-9974-22CEF5DD4686}"/>
                  </a:ext>
                </a:extLst>
              </p:cNvPr>
              <p:cNvSpPr/>
              <p:nvPr/>
            </p:nvSpPr>
            <p:spPr>
              <a:xfrm>
                <a:off x="3293317" y="1804535"/>
                <a:ext cx="3155197" cy="514988"/>
              </a:xfrm>
              <a:custGeom>
                <a:avLst/>
                <a:gdLst>
                  <a:gd name="connsiteX0" fmla="*/ 4 w 3155197"/>
                  <a:gd name="connsiteY0" fmla="*/ 515514 h 514988"/>
                  <a:gd name="connsiteX1" fmla="*/ 4 w 3155197"/>
                  <a:gd name="connsiteY1" fmla="*/ 525 h 514988"/>
                  <a:gd name="connsiteX2" fmla="*/ 3155202 w 3155197"/>
                  <a:gd name="connsiteY2" fmla="*/ 525 h 514988"/>
                  <a:gd name="connsiteX3" fmla="*/ 3155202 w 3155197"/>
                  <a:gd name="connsiteY3" fmla="*/ 515514 h 514988"/>
                  <a:gd name="connsiteX4" fmla="*/ 4 w 3155197"/>
                  <a:gd name="connsiteY4" fmla="*/ 515514 h 5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5197" h="514988">
                    <a:moveTo>
                      <a:pt x="4" y="515514"/>
                    </a:moveTo>
                    <a:lnTo>
                      <a:pt x="4" y="525"/>
                    </a:lnTo>
                    <a:lnTo>
                      <a:pt x="3155202" y="525"/>
                    </a:lnTo>
                    <a:lnTo>
                      <a:pt x="3155202" y="515514"/>
                    </a:lnTo>
                    <a:lnTo>
                      <a:pt x="4" y="515514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4" name="Textfeld 1223">
                <a:extLst>
                  <a:ext uri="{FF2B5EF4-FFF2-40B4-BE49-F238E27FC236}">
                    <a16:creationId xmlns:a16="http://schemas.microsoft.com/office/drawing/2014/main" id="{0A8FDECA-C41A-4459-B767-22C5F587B9F3}"/>
                  </a:ext>
                </a:extLst>
              </p:cNvPr>
              <p:cNvSpPr txBox="1"/>
              <p:nvPr/>
            </p:nvSpPr>
            <p:spPr>
              <a:xfrm>
                <a:off x="4511284" y="1790345"/>
                <a:ext cx="719263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225" name="Textfeld 1224">
                <a:extLst>
                  <a:ext uri="{FF2B5EF4-FFF2-40B4-BE49-F238E27FC236}">
                    <a16:creationId xmlns:a16="http://schemas.microsoft.com/office/drawing/2014/main" id="{68E89D86-C962-41F3-8045-9429BCC700B6}"/>
                  </a:ext>
                </a:extLst>
              </p:cNvPr>
              <p:cNvSpPr txBox="1"/>
              <p:nvPr/>
            </p:nvSpPr>
            <p:spPr>
              <a:xfrm>
                <a:off x="4579647" y="1905954"/>
                <a:ext cx="550986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(11491)</a:t>
                </a:r>
              </a:p>
            </p:txBody>
          </p:sp>
          <p:sp>
            <p:nvSpPr>
              <p:cNvPr id="1226" name="Freihandform: Form 1225">
                <a:extLst>
                  <a:ext uri="{FF2B5EF4-FFF2-40B4-BE49-F238E27FC236}">
                    <a16:creationId xmlns:a16="http://schemas.microsoft.com/office/drawing/2014/main" id="{2F3D1A19-EAC6-42C1-B5DF-C1911AEEB531}"/>
                  </a:ext>
                </a:extLst>
              </p:cNvPr>
              <p:cNvSpPr/>
              <p:nvPr/>
            </p:nvSpPr>
            <p:spPr>
              <a:xfrm>
                <a:off x="3293317" y="2119834"/>
                <a:ext cx="3155197" cy="10509"/>
              </a:xfrm>
              <a:custGeom>
                <a:avLst/>
                <a:gdLst>
                  <a:gd name="connsiteX0" fmla="*/ 4 w 3155197"/>
                  <a:gd name="connsiteY0" fmla="*/ 525 h 10509"/>
                  <a:gd name="connsiteX1" fmla="*/ 3155202 w 3155197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55197" h="10509">
                    <a:moveTo>
                      <a:pt x="4" y="525"/>
                    </a:moveTo>
                    <a:lnTo>
                      <a:pt x="3155202" y="525"/>
                    </a:ln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7" name="Textfeld 1226">
                <a:extLst>
                  <a:ext uri="{FF2B5EF4-FFF2-40B4-BE49-F238E27FC236}">
                    <a16:creationId xmlns:a16="http://schemas.microsoft.com/office/drawing/2014/main" id="{F8A0DCFC-AE28-43EB-9F2D-005AFA3F945D}"/>
                  </a:ext>
                </a:extLst>
              </p:cNvPr>
              <p:cNvSpPr txBox="1"/>
              <p:nvPr/>
            </p:nvSpPr>
            <p:spPr>
              <a:xfrm>
                <a:off x="3286016" y="2105644"/>
                <a:ext cx="30541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Reichszentrale für naturwissenschaftliche Berichterstattung</a:t>
                </a:r>
              </a:p>
            </p:txBody>
          </p:sp>
        </p:grpSp>
        <p:grpSp>
          <p:nvGrpSpPr>
            <p:cNvPr id="1228" name="Grafik 3">
              <a:extLst>
                <a:ext uri="{FF2B5EF4-FFF2-40B4-BE49-F238E27FC236}">
                  <a16:creationId xmlns:a16="http://schemas.microsoft.com/office/drawing/2014/main" id="{5102A15D-24A5-468B-A8D3-6EEF6120CC3D}"/>
                </a:ext>
              </a:extLst>
            </p:cNvPr>
            <p:cNvGrpSpPr/>
            <p:nvPr/>
          </p:nvGrpSpPr>
          <p:grpSpPr>
            <a:xfrm>
              <a:off x="2043649" y="2321626"/>
              <a:ext cx="1428463" cy="1143485"/>
              <a:chOff x="2043649" y="2321626"/>
              <a:chExt cx="1428463" cy="1143485"/>
            </a:xfrm>
          </p:grpSpPr>
          <p:sp>
            <p:nvSpPr>
              <p:cNvPr id="1229" name="Freihandform: Form 1228">
                <a:extLst>
                  <a:ext uri="{FF2B5EF4-FFF2-40B4-BE49-F238E27FC236}">
                    <a16:creationId xmlns:a16="http://schemas.microsoft.com/office/drawing/2014/main" id="{CD51C398-DE0E-412C-8224-74D84F681948}"/>
                  </a:ext>
                </a:extLst>
              </p:cNvPr>
              <p:cNvSpPr/>
              <p:nvPr/>
            </p:nvSpPr>
            <p:spPr>
              <a:xfrm>
                <a:off x="2043649" y="2426726"/>
                <a:ext cx="1391652" cy="933286"/>
              </a:xfrm>
              <a:custGeom>
                <a:avLst/>
                <a:gdLst>
                  <a:gd name="connsiteX0" fmla="*/ 4 w 1391652"/>
                  <a:gd name="connsiteY0" fmla="*/ 933811 h 933286"/>
                  <a:gd name="connsiteX1" fmla="*/ 1391657 w 1391652"/>
                  <a:gd name="connsiteY1" fmla="*/ 933811 h 933286"/>
                  <a:gd name="connsiteX2" fmla="*/ 1391657 w 1391652"/>
                  <a:gd name="connsiteY2" fmla="*/ 525 h 93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652" h="933286">
                    <a:moveTo>
                      <a:pt x="4" y="933811"/>
                    </a:moveTo>
                    <a:cubicBezTo>
                      <a:pt x="541331" y="933811"/>
                      <a:pt x="1391657" y="933811"/>
                      <a:pt x="1391657" y="933811"/>
                    </a:cubicBezTo>
                    <a:cubicBezTo>
                      <a:pt x="1391657" y="933811"/>
                      <a:pt x="1391657" y="525"/>
                      <a:pt x="1391657" y="525"/>
                    </a:cubicBez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0" name="Freihandform: Form 1229">
                <a:extLst>
                  <a:ext uri="{FF2B5EF4-FFF2-40B4-BE49-F238E27FC236}">
                    <a16:creationId xmlns:a16="http://schemas.microsoft.com/office/drawing/2014/main" id="{CE498FEF-8AF9-43ED-8C48-3B05401A68B1}"/>
                  </a:ext>
                </a:extLst>
              </p:cNvPr>
              <p:cNvSpPr/>
              <p:nvPr/>
            </p:nvSpPr>
            <p:spPr>
              <a:xfrm>
                <a:off x="3398491" y="2321626"/>
                <a:ext cx="73621" cy="105099"/>
              </a:xfrm>
              <a:custGeom>
                <a:avLst/>
                <a:gdLst>
                  <a:gd name="connsiteX0" fmla="*/ 4 w 73621"/>
                  <a:gd name="connsiteY0" fmla="*/ 105625 h 105099"/>
                  <a:gd name="connsiteX1" fmla="*/ 36815 w 73621"/>
                  <a:gd name="connsiteY1" fmla="*/ 525 h 105099"/>
                  <a:gd name="connsiteX2" fmla="*/ 73625 w 73621"/>
                  <a:gd name="connsiteY2" fmla="*/ 105625 h 105099"/>
                  <a:gd name="connsiteX3" fmla="*/ 4 w 73621"/>
                  <a:gd name="connsiteY3" fmla="*/ 105625 h 10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621" h="105099">
                    <a:moveTo>
                      <a:pt x="4" y="105625"/>
                    </a:moveTo>
                    <a:lnTo>
                      <a:pt x="36815" y="525"/>
                    </a:lnTo>
                    <a:lnTo>
                      <a:pt x="73625" y="105625"/>
                    </a:lnTo>
                    <a:lnTo>
                      <a:pt x="4" y="105625"/>
                    </a:lnTo>
                    <a:close/>
                  </a:path>
                </a:pathLst>
              </a:custGeom>
              <a:solidFill>
                <a:srgbClr val="000000"/>
              </a:solidFill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1" name="Textfeld 1230">
                <a:extLst>
                  <a:ext uri="{FF2B5EF4-FFF2-40B4-BE49-F238E27FC236}">
                    <a16:creationId xmlns:a16="http://schemas.microsoft.com/office/drawing/2014/main" id="{09502E69-4367-4D0D-A753-E95E4279447B}"/>
                  </a:ext>
                </a:extLst>
              </p:cNvPr>
              <p:cNvSpPr txBox="1"/>
              <p:nvPr/>
            </p:nvSpPr>
            <p:spPr>
              <a:xfrm>
                <a:off x="2915175" y="3303782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232" name="Grafik 3">
              <a:extLst>
                <a:ext uri="{FF2B5EF4-FFF2-40B4-BE49-F238E27FC236}">
                  <a16:creationId xmlns:a16="http://schemas.microsoft.com/office/drawing/2014/main" id="{C5DC1352-78D2-4175-902E-FADC7DF93677}"/>
                </a:ext>
              </a:extLst>
            </p:cNvPr>
            <p:cNvGrpSpPr/>
            <p:nvPr/>
          </p:nvGrpSpPr>
          <p:grpSpPr>
            <a:xfrm>
              <a:off x="7731629" y="3948570"/>
              <a:ext cx="809834" cy="514988"/>
              <a:chOff x="7731629" y="3948570"/>
              <a:chExt cx="809834" cy="514988"/>
            </a:xfrm>
          </p:grpSpPr>
          <p:sp>
            <p:nvSpPr>
              <p:cNvPr id="1233" name="Freihandform: Form 1232">
                <a:extLst>
                  <a:ext uri="{FF2B5EF4-FFF2-40B4-BE49-F238E27FC236}">
                    <a16:creationId xmlns:a16="http://schemas.microsoft.com/office/drawing/2014/main" id="{5F6A91D6-E0E8-4102-A788-05D486139BF2}"/>
                  </a:ext>
                </a:extLst>
              </p:cNvPr>
              <p:cNvSpPr/>
              <p:nvPr/>
            </p:nvSpPr>
            <p:spPr>
              <a:xfrm>
                <a:off x="7731629" y="3948570"/>
                <a:ext cx="809834" cy="514988"/>
              </a:xfrm>
              <a:custGeom>
                <a:avLst/>
                <a:gdLst>
                  <a:gd name="connsiteX0" fmla="*/ 4 w 809834"/>
                  <a:gd name="connsiteY0" fmla="*/ 515514 h 514988"/>
                  <a:gd name="connsiteX1" fmla="*/ 4 w 809834"/>
                  <a:gd name="connsiteY1" fmla="*/ 525 h 514988"/>
                  <a:gd name="connsiteX2" fmla="*/ 809838 w 809834"/>
                  <a:gd name="connsiteY2" fmla="*/ 525 h 514988"/>
                  <a:gd name="connsiteX3" fmla="*/ 809838 w 809834"/>
                  <a:gd name="connsiteY3" fmla="*/ 515514 h 514988"/>
                  <a:gd name="connsiteX4" fmla="*/ 4 w 809834"/>
                  <a:gd name="connsiteY4" fmla="*/ 515514 h 5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9834" h="514988">
                    <a:moveTo>
                      <a:pt x="4" y="515514"/>
                    </a:moveTo>
                    <a:lnTo>
                      <a:pt x="4" y="525"/>
                    </a:lnTo>
                    <a:lnTo>
                      <a:pt x="809838" y="525"/>
                    </a:lnTo>
                    <a:lnTo>
                      <a:pt x="809838" y="515514"/>
                    </a:lnTo>
                    <a:lnTo>
                      <a:pt x="4" y="515514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4" name="Textfeld 1233">
                <a:extLst>
                  <a:ext uri="{FF2B5EF4-FFF2-40B4-BE49-F238E27FC236}">
                    <a16:creationId xmlns:a16="http://schemas.microsoft.com/office/drawing/2014/main" id="{3F020D22-ECBE-484F-9DDB-DD6A4C239050}"/>
                  </a:ext>
                </a:extLst>
              </p:cNvPr>
              <p:cNvSpPr txBox="1"/>
              <p:nvPr/>
            </p:nvSpPr>
            <p:spPr>
              <a:xfrm>
                <a:off x="7724327" y="3934380"/>
                <a:ext cx="803402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E60 Number</a:t>
                </a:r>
              </a:p>
            </p:txBody>
          </p:sp>
          <p:sp>
            <p:nvSpPr>
              <p:cNvPr id="1235" name="Textfeld 1234">
                <a:extLst>
                  <a:ext uri="{FF2B5EF4-FFF2-40B4-BE49-F238E27FC236}">
                    <a16:creationId xmlns:a16="http://schemas.microsoft.com/office/drawing/2014/main" id="{EC7FF360-BD40-4B34-909F-44EAB65D0CC2}"/>
                  </a:ext>
                </a:extLst>
              </p:cNvPr>
              <p:cNvSpPr txBox="1"/>
              <p:nvPr/>
            </p:nvSpPr>
            <p:spPr>
              <a:xfrm>
                <a:off x="7845277" y="4049990"/>
                <a:ext cx="550986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(11487)</a:t>
                </a:r>
              </a:p>
            </p:txBody>
          </p:sp>
          <p:sp>
            <p:nvSpPr>
              <p:cNvPr id="1236" name="Freihandform: Form 1235">
                <a:extLst>
                  <a:ext uri="{FF2B5EF4-FFF2-40B4-BE49-F238E27FC236}">
                    <a16:creationId xmlns:a16="http://schemas.microsoft.com/office/drawing/2014/main" id="{F8A456BD-6123-4F26-82C8-6FC5D2255A06}"/>
                  </a:ext>
                </a:extLst>
              </p:cNvPr>
              <p:cNvSpPr/>
              <p:nvPr/>
            </p:nvSpPr>
            <p:spPr>
              <a:xfrm>
                <a:off x="7731629" y="4263870"/>
                <a:ext cx="809834" cy="10509"/>
              </a:xfrm>
              <a:custGeom>
                <a:avLst/>
                <a:gdLst>
                  <a:gd name="connsiteX0" fmla="*/ 4 w 809834"/>
                  <a:gd name="connsiteY0" fmla="*/ 525 h 10509"/>
                  <a:gd name="connsiteX1" fmla="*/ 809838 w 809834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09834" h="10509">
                    <a:moveTo>
                      <a:pt x="4" y="525"/>
                    </a:moveTo>
                    <a:lnTo>
                      <a:pt x="809838" y="525"/>
                    </a:ln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7" name="Textfeld 1236">
                <a:extLst>
                  <a:ext uri="{FF2B5EF4-FFF2-40B4-BE49-F238E27FC236}">
                    <a16:creationId xmlns:a16="http://schemas.microsoft.com/office/drawing/2014/main" id="{30FF607F-C13A-43D2-BC59-9718F94BB56A}"/>
                  </a:ext>
                </a:extLst>
              </p:cNvPr>
              <p:cNvSpPr txBox="1"/>
              <p:nvPr/>
            </p:nvSpPr>
            <p:spPr>
              <a:xfrm>
                <a:off x="7866311" y="4249680"/>
                <a:ext cx="529951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54 399</a:t>
                </a:r>
              </a:p>
            </p:txBody>
          </p:sp>
        </p:grpSp>
        <p:grpSp>
          <p:nvGrpSpPr>
            <p:cNvPr id="1238" name="Grafik 3">
              <a:extLst>
                <a:ext uri="{FF2B5EF4-FFF2-40B4-BE49-F238E27FC236}">
                  <a16:creationId xmlns:a16="http://schemas.microsoft.com/office/drawing/2014/main" id="{A833C505-4039-4E91-960E-6F281DDE23E8}"/>
                </a:ext>
              </a:extLst>
            </p:cNvPr>
            <p:cNvGrpSpPr/>
            <p:nvPr/>
          </p:nvGrpSpPr>
          <p:grpSpPr>
            <a:xfrm>
              <a:off x="5477451" y="4169280"/>
              <a:ext cx="2251864" cy="141884"/>
              <a:chOff x="5477451" y="4169280"/>
              <a:chExt cx="2251864" cy="141884"/>
            </a:xfrm>
          </p:grpSpPr>
          <p:sp>
            <p:nvSpPr>
              <p:cNvPr id="1239" name="Freihandform: Form 1238">
                <a:extLst>
                  <a:ext uri="{FF2B5EF4-FFF2-40B4-BE49-F238E27FC236}">
                    <a16:creationId xmlns:a16="http://schemas.microsoft.com/office/drawing/2014/main" id="{BB2F5E3A-11B0-4437-8DC0-E3CF0C4F9E41}"/>
                  </a:ext>
                </a:extLst>
              </p:cNvPr>
              <p:cNvSpPr/>
              <p:nvPr/>
            </p:nvSpPr>
            <p:spPr>
              <a:xfrm>
                <a:off x="5477451" y="4206065"/>
                <a:ext cx="2146691" cy="10509"/>
              </a:xfrm>
              <a:custGeom>
                <a:avLst/>
                <a:gdLst>
                  <a:gd name="connsiteX0" fmla="*/ 4 w 2146691"/>
                  <a:gd name="connsiteY0" fmla="*/ 525 h 10509"/>
                  <a:gd name="connsiteX1" fmla="*/ 2146696 w 2146691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46691" h="10509">
                    <a:moveTo>
                      <a:pt x="4" y="525"/>
                    </a:moveTo>
                    <a:cubicBezTo>
                      <a:pt x="4" y="525"/>
                      <a:pt x="2146696" y="525"/>
                      <a:pt x="2146696" y="525"/>
                    </a:cubicBez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0" name="Freihandform: Form 1239">
                <a:extLst>
                  <a:ext uri="{FF2B5EF4-FFF2-40B4-BE49-F238E27FC236}">
                    <a16:creationId xmlns:a16="http://schemas.microsoft.com/office/drawing/2014/main" id="{D8C5D082-F923-41AE-B21F-A1E4922BD48C}"/>
                  </a:ext>
                </a:extLst>
              </p:cNvPr>
              <p:cNvSpPr/>
              <p:nvPr/>
            </p:nvSpPr>
            <p:spPr>
              <a:xfrm>
                <a:off x="7624142" y="4169280"/>
                <a:ext cx="105173" cy="73569"/>
              </a:xfrm>
              <a:custGeom>
                <a:avLst/>
                <a:gdLst>
                  <a:gd name="connsiteX0" fmla="*/ 4 w 105173"/>
                  <a:gd name="connsiteY0" fmla="*/ 525 h 73569"/>
                  <a:gd name="connsiteX1" fmla="*/ 105177 w 105173"/>
                  <a:gd name="connsiteY1" fmla="*/ 37310 h 73569"/>
                  <a:gd name="connsiteX2" fmla="*/ 4 w 105173"/>
                  <a:gd name="connsiteY2" fmla="*/ 74095 h 73569"/>
                  <a:gd name="connsiteX3" fmla="*/ 4 w 105173"/>
                  <a:gd name="connsiteY3" fmla="*/ 525 h 73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173" h="73569">
                    <a:moveTo>
                      <a:pt x="4" y="525"/>
                    </a:moveTo>
                    <a:lnTo>
                      <a:pt x="105177" y="37310"/>
                    </a:lnTo>
                    <a:lnTo>
                      <a:pt x="4" y="74095"/>
                    </a:lnTo>
                    <a:lnTo>
                      <a:pt x="4" y="525"/>
                    </a:lnTo>
                    <a:close/>
                  </a:path>
                </a:pathLst>
              </a:custGeom>
              <a:solidFill>
                <a:srgbClr val="000000"/>
              </a:solidFill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1" name="Textfeld 1240">
                <a:extLst>
                  <a:ext uri="{FF2B5EF4-FFF2-40B4-BE49-F238E27FC236}">
                    <a16:creationId xmlns:a16="http://schemas.microsoft.com/office/drawing/2014/main" id="{BB5FD5C5-1415-491B-8727-2E96DE029A7E}"/>
                  </a:ext>
                </a:extLst>
              </p:cNvPr>
              <p:cNvSpPr txBox="1"/>
              <p:nvPr/>
            </p:nvSpPr>
            <p:spPr>
              <a:xfrm>
                <a:off x="6259579" y="4149835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242" name="Grafik 3">
              <a:extLst>
                <a:ext uri="{FF2B5EF4-FFF2-40B4-BE49-F238E27FC236}">
                  <a16:creationId xmlns:a16="http://schemas.microsoft.com/office/drawing/2014/main" id="{E435A067-FF4C-4AD7-A319-BEE871DD3AF7}"/>
                </a:ext>
              </a:extLst>
            </p:cNvPr>
            <p:cNvGrpSpPr/>
            <p:nvPr/>
          </p:nvGrpSpPr>
          <p:grpSpPr>
            <a:xfrm>
              <a:off x="7668525" y="3233892"/>
              <a:ext cx="936041" cy="514988"/>
              <a:chOff x="7668525" y="3233892"/>
              <a:chExt cx="936041" cy="514988"/>
            </a:xfrm>
          </p:grpSpPr>
          <p:sp>
            <p:nvSpPr>
              <p:cNvPr id="1243" name="Freihandform: Form 1242">
                <a:extLst>
                  <a:ext uri="{FF2B5EF4-FFF2-40B4-BE49-F238E27FC236}">
                    <a16:creationId xmlns:a16="http://schemas.microsoft.com/office/drawing/2014/main" id="{B3380730-03E5-4AFE-A1F2-CEF77FF8F5F1}"/>
                  </a:ext>
                </a:extLst>
              </p:cNvPr>
              <p:cNvSpPr/>
              <p:nvPr/>
            </p:nvSpPr>
            <p:spPr>
              <a:xfrm>
                <a:off x="7668525" y="3233892"/>
                <a:ext cx="936041" cy="514988"/>
              </a:xfrm>
              <a:custGeom>
                <a:avLst/>
                <a:gdLst>
                  <a:gd name="connsiteX0" fmla="*/ 4 w 936041"/>
                  <a:gd name="connsiteY0" fmla="*/ 515514 h 514988"/>
                  <a:gd name="connsiteX1" fmla="*/ 4 w 936041"/>
                  <a:gd name="connsiteY1" fmla="*/ 525 h 514988"/>
                  <a:gd name="connsiteX2" fmla="*/ 936046 w 936041"/>
                  <a:gd name="connsiteY2" fmla="*/ 525 h 514988"/>
                  <a:gd name="connsiteX3" fmla="*/ 936046 w 936041"/>
                  <a:gd name="connsiteY3" fmla="*/ 515514 h 514988"/>
                  <a:gd name="connsiteX4" fmla="*/ 4 w 936041"/>
                  <a:gd name="connsiteY4" fmla="*/ 515514 h 5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6041" h="514988">
                    <a:moveTo>
                      <a:pt x="4" y="515514"/>
                    </a:moveTo>
                    <a:lnTo>
                      <a:pt x="4" y="525"/>
                    </a:lnTo>
                    <a:lnTo>
                      <a:pt x="936046" y="525"/>
                    </a:lnTo>
                    <a:lnTo>
                      <a:pt x="936046" y="515514"/>
                    </a:lnTo>
                    <a:lnTo>
                      <a:pt x="4" y="515514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4" name="Textfeld 1243">
                <a:extLst>
                  <a:ext uri="{FF2B5EF4-FFF2-40B4-BE49-F238E27FC236}">
                    <a16:creationId xmlns:a16="http://schemas.microsoft.com/office/drawing/2014/main" id="{F87D0287-6A07-4701-BFAD-DF17712C1C38}"/>
                  </a:ext>
                </a:extLst>
              </p:cNvPr>
              <p:cNvSpPr txBox="1"/>
              <p:nvPr/>
            </p:nvSpPr>
            <p:spPr>
              <a:xfrm>
                <a:off x="7661223" y="3219702"/>
                <a:ext cx="940127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1245" name="Textfeld 1244">
                <a:extLst>
                  <a:ext uri="{FF2B5EF4-FFF2-40B4-BE49-F238E27FC236}">
                    <a16:creationId xmlns:a16="http://schemas.microsoft.com/office/drawing/2014/main" id="{E2B26254-3F18-455F-A48D-73F972A92B9E}"/>
                  </a:ext>
                </a:extLst>
              </p:cNvPr>
              <p:cNvSpPr txBox="1"/>
              <p:nvPr/>
            </p:nvSpPr>
            <p:spPr>
              <a:xfrm>
                <a:off x="7845277" y="3335312"/>
                <a:ext cx="550986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(11485)</a:t>
                </a:r>
              </a:p>
            </p:txBody>
          </p:sp>
          <p:sp>
            <p:nvSpPr>
              <p:cNvPr id="1246" name="Freihandform: Form 1245">
                <a:extLst>
                  <a:ext uri="{FF2B5EF4-FFF2-40B4-BE49-F238E27FC236}">
                    <a16:creationId xmlns:a16="http://schemas.microsoft.com/office/drawing/2014/main" id="{D340BB1D-D95D-4AFB-AAA0-D51B32BEE2DB}"/>
                  </a:ext>
                </a:extLst>
              </p:cNvPr>
              <p:cNvSpPr/>
              <p:nvPr/>
            </p:nvSpPr>
            <p:spPr>
              <a:xfrm>
                <a:off x="7668525" y="3549191"/>
                <a:ext cx="936041" cy="10509"/>
              </a:xfrm>
              <a:custGeom>
                <a:avLst/>
                <a:gdLst>
                  <a:gd name="connsiteX0" fmla="*/ 4 w 936041"/>
                  <a:gd name="connsiteY0" fmla="*/ 525 h 10509"/>
                  <a:gd name="connsiteX1" fmla="*/ 936046 w 936041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6041" h="10509">
                    <a:moveTo>
                      <a:pt x="4" y="525"/>
                    </a:moveTo>
                    <a:lnTo>
                      <a:pt x="936046" y="525"/>
                    </a:ln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7" name="Textfeld 1246">
                <a:extLst>
                  <a:ext uri="{FF2B5EF4-FFF2-40B4-BE49-F238E27FC236}">
                    <a16:creationId xmlns:a16="http://schemas.microsoft.com/office/drawing/2014/main" id="{8BF3E866-D8A1-4ACA-8E95-BB3DE223D9A9}"/>
                  </a:ext>
                </a:extLst>
              </p:cNvPr>
              <p:cNvSpPr txBox="1"/>
              <p:nvPr/>
            </p:nvSpPr>
            <p:spPr>
              <a:xfrm>
                <a:off x="7913639" y="3535001"/>
                <a:ext cx="435295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1064</a:t>
                </a:r>
              </a:p>
            </p:txBody>
          </p:sp>
        </p:grpSp>
        <p:grpSp>
          <p:nvGrpSpPr>
            <p:cNvPr id="1248" name="Grafik 3">
              <a:extLst>
                <a:ext uri="{FF2B5EF4-FFF2-40B4-BE49-F238E27FC236}">
                  <a16:creationId xmlns:a16="http://schemas.microsoft.com/office/drawing/2014/main" id="{8167C66C-9B16-4EFC-9AC0-8D0AE3267052}"/>
                </a:ext>
              </a:extLst>
            </p:cNvPr>
            <p:cNvGrpSpPr/>
            <p:nvPr/>
          </p:nvGrpSpPr>
          <p:grpSpPr>
            <a:xfrm>
              <a:off x="5450947" y="3454601"/>
              <a:ext cx="2216631" cy="141884"/>
              <a:chOff x="5450947" y="3454601"/>
              <a:chExt cx="2216631" cy="141884"/>
            </a:xfrm>
          </p:grpSpPr>
          <p:sp>
            <p:nvSpPr>
              <p:cNvPr id="1249" name="Freihandform: Form 1248">
                <a:extLst>
                  <a:ext uri="{FF2B5EF4-FFF2-40B4-BE49-F238E27FC236}">
                    <a16:creationId xmlns:a16="http://schemas.microsoft.com/office/drawing/2014/main" id="{79AD26AE-3462-4448-B84D-72B1642D277D}"/>
                  </a:ext>
                </a:extLst>
              </p:cNvPr>
              <p:cNvSpPr/>
              <p:nvPr/>
            </p:nvSpPr>
            <p:spPr>
              <a:xfrm>
                <a:off x="5450947" y="3491386"/>
                <a:ext cx="2111458" cy="10509"/>
              </a:xfrm>
              <a:custGeom>
                <a:avLst/>
                <a:gdLst>
                  <a:gd name="connsiteX0" fmla="*/ 4 w 2111458"/>
                  <a:gd name="connsiteY0" fmla="*/ 525 h 10509"/>
                  <a:gd name="connsiteX1" fmla="*/ 2111462 w 2111458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11458" h="10509">
                    <a:moveTo>
                      <a:pt x="4" y="525"/>
                    </a:moveTo>
                    <a:cubicBezTo>
                      <a:pt x="4" y="525"/>
                      <a:pt x="2111462" y="525"/>
                      <a:pt x="2111462" y="525"/>
                    </a:cubicBez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0" name="Freihandform: Form 1249">
                <a:extLst>
                  <a:ext uri="{FF2B5EF4-FFF2-40B4-BE49-F238E27FC236}">
                    <a16:creationId xmlns:a16="http://schemas.microsoft.com/office/drawing/2014/main" id="{8B6C46C9-CA3B-4678-9898-33C5B18121B6}"/>
                  </a:ext>
                </a:extLst>
              </p:cNvPr>
              <p:cNvSpPr/>
              <p:nvPr/>
            </p:nvSpPr>
            <p:spPr>
              <a:xfrm>
                <a:off x="7562405" y="3454601"/>
                <a:ext cx="105173" cy="73569"/>
              </a:xfrm>
              <a:custGeom>
                <a:avLst/>
                <a:gdLst>
                  <a:gd name="connsiteX0" fmla="*/ 4 w 105173"/>
                  <a:gd name="connsiteY0" fmla="*/ 525 h 73569"/>
                  <a:gd name="connsiteX1" fmla="*/ 105177 w 105173"/>
                  <a:gd name="connsiteY1" fmla="*/ 37310 h 73569"/>
                  <a:gd name="connsiteX2" fmla="*/ 4 w 105173"/>
                  <a:gd name="connsiteY2" fmla="*/ 74095 h 73569"/>
                  <a:gd name="connsiteX3" fmla="*/ 4 w 105173"/>
                  <a:gd name="connsiteY3" fmla="*/ 525 h 73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173" h="73569">
                    <a:moveTo>
                      <a:pt x="4" y="525"/>
                    </a:moveTo>
                    <a:lnTo>
                      <a:pt x="105177" y="37310"/>
                    </a:lnTo>
                    <a:lnTo>
                      <a:pt x="4" y="74095"/>
                    </a:lnTo>
                    <a:lnTo>
                      <a:pt x="4" y="525"/>
                    </a:lnTo>
                    <a:close/>
                  </a:path>
                </a:pathLst>
              </a:custGeom>
              <a:solidFill>
                <a:srgbClr val="000000"/>
              </a:solidFill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1" name="Textfeld 1250">
                <a:extLst>
                  <a:ext uri="{FF2B5EF4-FFF2-40B4-BE49-F238E27FC236}">
                    <a16:creationId xmlns:a16="http://schemas.microsoft.com/office/drawing/2014/main" id="{E4E73EC2-A8E1-491F-9EB3-8C7A7C4973AD}"/>
                  </a:ext>
                </a:extLst>
              </p:cNvPr>
              <p:cNvSpPr txBox="1"/>
              <p:nvPr/>
            </p:nvSpPr>
            <p:spPr>
              <a:xfrm>
                <a:off x="6215407" y="3435156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252" name="Grafik 3">
              <a:extLst>
                <a:ext uri="{FF2B5EF4-FFF2-40B4-BE49-F238E27FC236}">
                  <a16:creationId xmlns:a16="http://schemas.microsoft.com/office/drawing/2014/main" id="{1B6A6599-1F5D-4280-BA71-EEB5D490BCC0}"/>
                </a:ext>
              </a:extLst>
            </p:cNvPr>
            <p:cNvGrpSpPr/>
            <p:nvPr/>
          </p:nvGrpSpPr>
          <p:grpSpPr>
            <a:xfrm>
              <a:off x="7805250" y="2519213"/>
              <a:ext cx="662591" cy="514988"/>
              <a:chOff x="7805250" y="2519213"/>
              <a:chExt cx="662591" cy="514988"/>
            </a:xfrm>
          </p:grpSpPr>
          <p:sp>
            <p:nvSpPr>
              <p:cNvPr id="1253" name="Freihandform: Form 1252">
                <a:extLst>
                  <a:ext uri="{FF2B5EF4-FFF2-40B4-BE49-F238E27FC236}">
                    <a16:creationId xmlns:a16="http://schemas.microsoft.com/office/drawing/2014/main" id="{F5756F6B-0F63-4329-BBF6-0134097C72E1}"/>
                  </a:ext>
                </a:extLst>
              </p:cNvPr>
              <p:cNvSpPr/>
              <p:nvPr/>
            </p:nvSpPr>
            <p:spPr>
              <a:xfrm>
                <a:off x="7805250" y="2519213"/>
                <a:ext cx="662591" cy="514988"/>
              </a:xfrm>
              <a:custGeom>
                <a:avLst/>
                <a:gdLst>
                  <a:gd name="connsiteX0" fmla="*/ 4 w 662591"/>
                  <a:gd name="connsiteY0" fmla="*/ 515514 h 514988"/>
                  <a:gd name="connsiteX1" fmla="*/ 4 w 662591"/>
                  <a:gd name="connsiteY1" fmla="*/ 525 h 514988"/>
                  <a:gd name="connsiteX2" fmla="*/ 662596 w 662591"/>
                  <a:gd name="connsiteY2" fmla="*/ 525 h 514988"/>
                  <a:gd name="connsiteX3" fmla="*/ 662596 w 662591"/>
                  <a:gd name="connsiteY3" fmla="*/ 515514 h 514988"/>
                  <a:gd name="connsiteX4" fmla="*/ 4 w 662591"/>
                  <a:gd name="connsiteY4" fmla="*/ 515514 h 5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2591" h="514988">
                    <a:moveTo>
                      <a:pt x="4" y="515514"/>
                    </a:moveTo>
                    <a:lnTo>
                      <a:pt x="4" y="525"/>
                    </a:lnTo>
                    <a:lnTo>
                      <a:pt x="662596" y="525"/>
                    </a:lnTo>
                    <a:lnTo>
                      <a:pt x="662596" y="515514"/>
                    </a:lnTo>
                    <a:lnTo>
                      <a:pt x="4" y="515514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4" name="Textfeld 1253">
                <a:extLst>
                  <a:ext uri="{FF2B5EF4-FFF2-40B4-BE49-F238E27FC236}">
                    <a16:creationId xmlns:a16="http://schemas.microsoft.com/office/drawing/2014/main" id="{12C570BF-5EE1-4CD2-96B9-1249D18B54C4}"/>
                  </a:ext>
                </a:extLst>
              </p:cNvPr>
              <p:cNvSpPr txBox="1"/>
              <p:nvPr/>
            </p:nvSpPr>
            <p:spPr>
              <a:xfrm>
                <a:off x="7797949" y="2505023"/>
                <a:ext cx="698228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255" name="Textfeld 1254">
                <a:extLst>
                  <a:ext uri="{FF2B5EF4-FFF2-40B4-BE49-F238E27FC236}">
                    <a16:creationId xmlns:a16="http://schemas.microsoft.com/office/drawing/2014/main" id="{B6BA0E96-3CAF-4703-99B0-E6D3F3A618D5}"/>
                  </a:ext>
                </a:extLst>
              </p:cNvPr>
              <p:cNvSpPr txBox="1"/>
              <p:nvPr/>
            </p:nvSpPr>
            <p:spPr>
              <a:xfrm>
                <a:off x="7845277" y="2620633"/>
                <a:ext cx="550986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(11490)</a:t>
                </a:r>
              </a:p>
            </p:txBody>
          </p:sp>
          <p:sp>
            <p:nvSpPr>
              <p:cNvPr id="1256" name="Freihandform: Form 1255">
                <a:extLst>
                  <a:ext uri="{FF2B5EF4-FFF2-40B4-BE49-F238E27FC236}">
                    <a16:creationId xmlns:a16="http://schemas.microsoft.com/office/drawing/2014/main" id="{AFB1F064-A589-416A-AA8B-F4D976C2DDD2}"/>
                  </a:ext>
                </a:extLst>
              </p:cNvPr>
              <p:cNvSpPr/>
              <p:nvPr/>
            </p:nvSpPr>
            <p:spPr>
              <a:xfrm>
                <a:off x="7805250" y="2834513"/>
                <a:ext cx="662591" cy="10509"/>
              </a:xfrm>
              <a:custGeom>
                <a:avLst/>
                <a:gdLst>
                  <a:gd name="connsiteX0" fmla="*/ 4 w 662591"/>
                  <a:gd name="connsiteY0" fmla="*/ 525 h 10509"/>
                  <a:gd name="connsiteX1" fmla="*/ 662596 w 662591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62591" h="10509">
                    <a:moveTo>
                      <a:pt x="4" y="525"/>
                    </a:moveTo>
                    <a:lnTo>
                      <a:pt x="662596" y="525"/>
                    </a:ln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7" name="Textfeld 1256">
                <a:extLst>
                  <a:ext uri="{FF2B5EF4-FFF2-40B4-BE49-F238E27FC236}">
                    <a16:creationId xmlns:a16="http://schemas.microsoft.com/office/drawing/2014/main" id="{E96DB7F3-800B-4487-903C-CF514B605CE9}"/>
                  </a:ext>
                </a:extLst>
              </p:cNvPr>
              <p:cNvSpPr txBox="1"/>
              <p:nvPr/>
            </p:nvSpPr>
            <p:spPr>
              <a:xfrm>
                <a:off x="7897863" y="2820323"/>
                <a:ext cx="477365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Berlin</a:t>
                </a:r>
              </a:p>
            </p:txBody>
          </p:sp>
        </p:grpSp>
        <p:grpSp>
          <p:nvGrpSpPr>
            <p:cNvPr id="1258" name="Grafik 3">
              <a:extLst>
                <a:ext uri="{FF2B5EF4-FFF2-40B4-BE49-F238E27FC236}">
                  <a16:creationId xmlns:a16="http://schemas.microsoft.com/office/drawing/2014/main" id="{7903F835-57CE-493E-B7CF-A9BD43AAD747}"/>
                </a:ext>
              </a:extLst>
            </p:cNvPr>
            <p:cNvGrpSpPr/>
            <p:nvPr/>
          </p:nvGrpSpPr>
          <p:grpSpPr>
            <a:xfrm>
              <a:off x="6175696" y="2739923"/>
              <a:ext cx="1626294" cy="141884"/>
              <a:chOff x="6175696" y="2739923"/>
              <a:chExt cx="1626294" cy="141884"/>
            </a:xfrm>
          </p:grpSpPr>
          <p:sp>
            <p:nvSpPr>
              <p:cNvPr id="1259" name="Freihandform: Form 1258">
                <a:extLst>
                  <a:ext uri="{FF2B5EF4-FFF2-40B4-BE49-F238E27FC236}">
                    <a16:creationId xmlns:a16="http://schemas.microsoft.com/office/drawing/2014/main" id="{F9B39173-6271-4A48-A5AE-291BFA8891C9}"/>
                  </a:ext>
                </a:extLst>
              </p:cNvPr>
              <p:cNvSpPr/>
              <p:nvPr/>
            </p:nvSpPr>
            <p:spPr>
              <a:xfrm>
                <a:off x="6175696" y="2776708"/>
                <a:ext cx="1521120" cy="10509"/>
              </a:xfrm>
              <a:custGeom>
                <a:avLst/>
                <a:gdLst>
                  <a:gd name="connsiteX0" fmla="*/ 4 w 1521120"/>
                  <a:gd name="connsiteY0" fmla="*/ 525 h 10509"/>
                  <a:gd name="connsiteX1" fmla="*/ 1521125 w 1521120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1120" h="10509">
                    <a:moveTo>
                      <a:pt x="4" y="525"/>
                    </a:moveTo>
                    <a:cubicBezTo>
                      <a:pt x="4" y="525"/>
                      <a:pt x="1521125" y="525"/>
                      <a:pt x="1521125" y="525"/>
                    </a:cubicBez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0" name="Freihandform: Form 1259">
                <a:extLst>
                  <a:ext uri="{FF2B5EF4-FFF2-40B4-BE49-F238E27FC236}">
                    <a16:creationId xmlns:a16="http://schemas.microsoft.com/office/drawing/2014/main" id="{4BC0C0F7-DA8C-4CC6-BF90-E40D614E70C2}"/>
                  </a:ext>
                </a:extLst>
              </p:cNvPr>
              <p:cNvSpPr/>
              <p:nvPr/>
            </p:nvSpPr>
            <p:spPr>
              <a:xfrm>
                <a:off x="7696816" y="2739923"/>
                <a:ext cx="105173" cy="73569"/>
              </a:xfrm>
              <a:custGeom>
                <a:avLst/>
                <a:gdLst>
                  <a:gd name="connsiteX0" fmla="*/ 4 w 105173"/>
                  <a:gd name="connsiteY0" fmla="*/ 525 h 73569"/>
                  <a:gd name="connsiteX1" fmla="*/ 105177 w 105173"/>
                  <a:gd name="connsiteY1" fmla="*/ 37310 h 73569"/>
                  <a:gd name="connsiteX2" fmla="*/ 4 w 105173"/>
                  <a:gd name="connsiteY2" fmla="*/ 74095 h 73569"/>
                  <a:gd name="connsiteX3" fmla="*/ 4 w 105173"/>
                  <a:gd name="connsiteY3" fmla="*/ 525 h 73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173" h="73569">
                    <a:moveTo>
                      <a:pt x="4" y="525"/>
                    </a:moveTo>
                    <a:lnTo>
                      <a:pt x="105177" y="37310"/>
                    </a:lnTo>
                    <a:lnTo>
                      <a:pt x="4" y="74095"/>
                    </a:lnTo>
                    <a:lnTo>
                      <a:pt x="4" y="525"/>
                    </a:lnTo>
                    <a:close/>
                  </a:path>
                </a:pathLst>
              </a:custGeom>
              <a:solidFill>
                <a:srgbClr val="000000"/>
              </a:solidFill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1" name="Textfeld 1260">
                <a:extLst>
                  <a:ext uri="{FF2B5EF4-FFF2-40B4-BE49-F238E27FC236}">
                    <a16:creationId xmlns:a16="http://schemas.microsoft.com/office/drawing/2014/main" id="{3386F5FE-9C44-4E0E-8861-5E5AF1FD5C2A}"/>
                  </a:ext>
                </a:extLst>
              </p:cNvPr>
              <p:cNvSpPr txBox="1"/>
              <p:nvPr/>
            </p:nvSpPr>
            <p:spPr>
              <a:xfrm>
                <a:off x="6645039" y="2720478"/>
                <a:ext cx="38270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262" name="Grafik 3">
              <a:extLst>
                <a:ext uri="{FF2B5EF4-FFF2-40B4-BE49-F238E27FC236}">
                  <a16:creationId xmlns:a16="http://schemas.microsoft.com/office/drawing/2014/main" id="{F98FA12B-E06A-423B-9859-3F326623C7D5}"/>
                </a:ext>
              </a:extLst>
            </p:cNvPr>
            <p:cNvGrpSpPr/>
            <p:nvPr/>
          </p:nvGrpSpPr>
          <p:grpSpPr>
            <a:xfrm>
              <a:off x="10902602" y="3948570"/>
              <a:ext cx="999145" cy="514988"/>
              <a:chOff x="10902602" y="3948570"/>
              <a:chExt cx="999145" cy="514988"/>
            </a:xfrm>
          </p:grpSpPr>
          <p:sp>
            <p:nvSpPr>
              <p:cNvPr id="1263" name="Freihandform: Form 1262">
                <a:extLst>
                  <a:ext uri="{FF2B5EF4-FFF2-40B4-BE49-F238E27FC236}">
                    <a16:creationId xmlns:a16="http://schemas.microsoft.com/office/drawing/2014/main" id="{E3F2D791-49A8-4A19-B645-B8415EC4353C}"/>
                  </a:ext>
                </a:extLst>
              </p:cNvPr>
              <p:cNvSpPr/>
              <p:nvPr/>
            </p:nvSpPr>
            <p:spPr>
              <a:xfrm>
                <a:off x="10902602" y="3948570"/>
                <a:ext cx="999145" cy="514988"/>
              </a:xfrm>
              <a:custGeom>
                <a:avLst/>
                <a:gdLst>
                  <a:gd name="connsiteX0" fmla="*/ 4 w 999145"/>
                  <a:gd name="connsiteY0" fmla="*/ 515514 h 514988"/>
                  <a:gd name="connsiteX1" fmla="*/ 4 w 999145"/>
                  <a:gd name="connsiteY1" fmla="*/ 525 h 514988"/>
                  <a:gd name="connsiteX2" fmla="*/ 999150 w 999145"/>
                  <a:gd name="connsiteY2" fmla="*/ 525 h 514988"/>
                  <a:gd name="connsiteX3" fmla="*/ 999150 w 999145"/>
                  <a:gd name="connsiteY3" fmla="*/ 515514 h 514988"/>
                  <a:gd name="connsiteX4" fmla="*/ 4 w 999145"/>
                  <a:gd name="connsiteY4" fmla="*/ 515514 h 51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9145" h="514988">
                    <a:moveTo>
                      <a:pt x="4" y="515514"/>
                    </a:moveTo>
                    <a:lnTo>
                      <a:pt x="4" y="525"/>
                    </a:lnTo>
                    <a:lnTo>
                      <a:pt x="999150" y="525"/>
                    </a:lnTo>
                    <a:lnTo>
                      <a:pt x="999150" y="515514"/>
                    </a:lnTo>
                    <a:lnTo>
                      <a:pt x="4" y="515514"/>
                    </a:lnTo>
                    <a:close/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4" name="Textfeld 1263">
                <a:extLst>
                  <a:ext uri="{FF2B5EF4-FFF2-40B4-BE49-F238E27FC236}">
                    <a16:creationId xmlns:a16="http://schemas.microsoft.com/office/drawing/2014/main" id="{21660E6D-5D92-4D0E-9F7E-E42AFA5E4AF0}"/>
                  </a:ext>
                </a:extLst>
              </p:cNvPr>
              <p:cNvSpPr txBox="1"/>
              <p:nvPr/>
            </p:nvSpPr>
            <p:spPr>
              <a:xfrm>
                <a:off x="11079354" y="3934380"/>
                <a:ext cx="656159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265" name="Textfeld 1264">
                <a:extLst>
                  <a:ext uri="{FF2B5EF4-FFF2-40B4-BE49-F238E27FC236}">
                    <a16:creationId xmlns:a16="http://schemas.microsoft.com/office/drawing/2014/main" id="{D0EFB94F-291F-4F40-B146-BF06836C3EC9}"/>
                  </a:ext>
                </a:extLst>
              </p:cNvPr>
              <p:cNvSpPr txBox="1"/>
              <p:nvPr/>
            </p:nvSpPr>
            <p:spPr>
              <a:xfrm>
                <a:off x="11110906" y="4049990"/>
                <a:ext cx="550986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(11488)</a:t>
                </a:r>
              </a:p>
            </p:txBody>
          </p:sp>
          <p:sp>
            <p:nvSpPr>
              <p:cNvPr id="1266" name="Freihandform: Form 1265">
                <a:extLst>
                  <a:ext uri="{FF2B5EF4-FFF2-40B4-BE49-F238E27FC236}">
                    <a16:creationId xmlns:a16="http://schemas.microsoft.com/office/drawing/2014/main" id="{123F7585-CFF4-4456-B667-B6BFEC9E0432}"/>
                  </a:ext>
                </a:extLst>
              </p:cNvPr>
              <p:cNvSpPr/>
              <p:nvPr/>
            </p:nvSpPr>
            <p:spPr>
              <a:xfrm>
                <a:off x="10902602" y="4263870"/>
                <a:ext cx="999145" cy="10509"/>
              </a:xfrm>
              <a:custGeom>
                <a:avLst/>
                <a:gdLst>
                  <a:gd name="connsiteX0" fmla="*/ 4 w 999145"/>
                  <a:gd name="connsiteY0" fmla="*/ 525 h 10509"/>
                  <a:gd name="connsiteX1" fmla="*/ 999150 w 999145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9145" h="10509">
                    <a:moveTo>
                      <a:pt x="4" y="525"/>
                    </a:moveTo>
                    <a:lnTo>
                      <a:pt x="999150" y="525"/>
                    </a:ln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7" name="Textfeld 1266">
                <a:extLst>
                  <a:ext uri="{FF2B5EF4-FFF2-40B4-BE49-F238E27FC236}">
                    <a16:creationId xmlns:a16="http://schemas.microsoft.com/office/drawing/2014/main" id="{83030DAB-E036-44E9-A763-3DBB16B7578A}"/>
                  </a:ext>
                </a:extLst>
              </p:cNvPr>
              <p:cNvSpPr txBox="1"/>
              <p:nvPr/>
            </p:nvSpPr>
            <p:spPr>
              <a:xfrm>
                <a:off x="10895301" y="4249680"/>
                <a:ext cx="961162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Schlussnummer</a:t>
                </a:r>
              </a:p>
            </p:txBody>
          </p:sp>
        </p:grpSp>
        <p:grpSp>
          <p:nvGrpSpPr>
            <p:cNvPr id="1268" name="Grafik 3">
              <a:extLst>
                <a:ext uri="{FF2B5EF4-FFF2-40B4-BE49-F238E27FC236}">
                  <a16:creationId xmlns:a16="http://schemas.microsoft.com/office/drawing/2014/main" id="{044D90B1-D6C3-448C-9A98-E760A3A0BCD1}"/>
                </a:ext>
              </a:extLst>
            </p:cNvPr>
            <p:cNvGrpSpPr/>
            <p:nvPr/>
          </p:nvGrpSpPr>
          <p:grpSpPr>
            <a:xfrm>
              <a:off x="8543566" y="4169280"/>
              <a:ext cx="2358089" cy="141884"/>
              <a:chOff x="8543566" y="4169280"/>
              <a:chExt cx="2358089" cy="141884"/>
            </a:xfrm>
          </p:grpSpPr>
          <p:sp>
            <p:nvSpPr>
              <p:cNvPr id="1269" name="Freihandform: Form 1268">
                <a:extLst>
                  <a:ext uri="{FF2B5EF4-FFF2-40B4-BE49-F238E27FC236}">
                    <a16:creationId xmlns:a16="http://schemas.microsoft.com/office/drawing/2014/main" id="{46C70CA8-1351-41AF-880A-9DD004ADE293}"/>
                  </a:ext>
                </a:extLst>
              </p:cNvPr>
              <p:cNvSpPr/>
              <p:nvPr/>
            </p:nvSpPr>
            <p:spPr>
              <a:xfrm>
                <a:off x="8543566" y="4206065"/>
                <a:ext cx="2252915" cy="10509"/>
              </a:xfrm>
              <a:custGeom>
                <a:avLst/>
                <a:gdLst>
                  <a:gd name="connsiteX0" fmla="*/ 4 w 2252915"/>
                  <a:gd name="connsiteY0" fmla="*/ 525 h 10509"/>
                  <a:gd name="connsiteX1" fmla="*/ 2252920 w 2252915"/>
                  <a:gd name="connsiteY1" fmla="*/ 525 h 10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52915" h="10509">
                    <a:moveTo>
                      <a:pt x="4" y="525"/>
                    </a:moveTo>
                    <a:cubicBezTo>
                      <a:pt x="4" y="525"/>
                      <a:pt x="2252920" y="525"/>
                      <a:pt x="2252920" y="525"/>
                    </a:cubicBezTo>
                  </a:path>
                </a:pathLst>
              </a:custGeom>
              <a:noFill/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0" name="Freihandform: Form 1269">
                <a:extLst>
                  <a:ext uri="{FF2B5EF4-FFF2-40B4-BE49-F238E27FC236}">
                    <a16:creationId xmlns:a16="http://schemas.microsoft.com/office/drawing/2014/main" id="{8FE6C4B1-4576-4381-AA68-2B48C39627D9}"/>
                  </a:ext>
                </a:extLst>
              </p:cNvPr>
              <p:cNvSpPr/>
              <p:nvPr/>
            </p:nvSpPr>
            <p:spPr>
              <a:xfrm>
                <a:off x="10796482" y="4169280"/>
                <a:ext cx="105173" cy="73569"/>
              </a:xfrm>
              <a:custGeom>
                <a:avLst/>
                <a:gdLst>
                  <a:gd name="connsiteX0" fmla="*/ 4 w 105173"/>
                  <a:gd name="connsiteY0" fmla="*/ 525 h 73569"/>
                  <a:gd name="connsiteX1" fmla="*/ 105177 w 105173"/>
                  <a:gd name="connsiteY1" fmla="*/ 37310 h 73569"/>
                  <a:gd name="connsiteX2" fmla="*/ 4 w 105173"/>
                  <a:gd name="connsiteY2" fmla="*/ 74095 h 73569"/>
                  <a:gd name="connsiteX3" fmla="*/ 4 w 105173"/>
                  <a:gd name="connsiteY3" fmla="*/ 525 h 73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5173" h="73569">
                    <a:moveTo>
                      <a:pt x="4" y="525"/>
                    </a:moveTo>
                    <a:lnTo>
                      <a:pt x="105177" y="37310"/>
                    </a:lnTo>
                    <a:lnTo>
                      <a:pt x="4" y="74095"/>
                    </a:lnTo>
                    <a:lnTo>
                      <a:pt x="4" y="525"/>
                    </a:lnTo>
                    <a:close/>
                  </a:path>
                </a:pathLst>
              </a:custGeom>
              <a:solidFill>
                <a:srgbClr val="000000"/>
              </a:solidFill>
              <a:ln w="10515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1" name="Textfeld 1270">
                <a:extLst>
                  <a:ext uri="{FF2B5EF4-FFF2-40B4-BE49-F238E27FC236}">
                    <a16:creationId xmlns:a16="http://schemas.microsoft.com/office/drawing/2014/main" id="{19EED37D-3002-48B3-A87A-9B327F965114}"/>
                  </a:ext>
                </a:extLst>
              </p:cNvPr>
              <p:cNvSpPr txBox="1"/>
              <p:nvPr/>
            </p:nvSpPr>
            <p:spPr>
              <a:xfrm>
                <a:off x="9441806" y="4149835"/>
                <a:ext cx="319605" cy="2070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28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8CF580-F8A2-4475-8954-760F4505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Zahlen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D2E81-F6F8-458F-A431-89D54C530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98579" y="1631444"/>
            <a:ext cx="6270171" cy="5151275"/>
          </a:xfrm>
          <a:prstGeom prst="rect">
            <a:avLst/>
          </a:prstGeom>
        </p:spPr>
      </p:pic>
      <p:sp>
        <p:nvSpPr>
          <p:cNvPr id="13952" name="Ellipse 13951">
            <a:extLst>
              <a:ext uri="{FF2B5EF4-FFF2-40B4-BE49-F238E27FC236}">
                <a16:creationId xmlns:a16="http://schemas.microsoft.com/office/drawing/2014/main" id="{047073A0-C18E-47E2-9615-172896E19F9A}"/>
              </a:ext>
            </a:extLst>
          </p:cNvPr>
          <p:cNvSpPr/>
          <p:nvPr/>
        </p:nvSpPr>
        <p:spPr>
          <a:xfrm>
            <a:off x="981512" y="5016617"/>
            <a:ext cx="1400961" cy="1157680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3" name="Ellipse 13952">
            <a:extLst>
              <a:ext uri="{FF2B5EF4-FFF2-40B4-BE49-F238E27FC236}">
                <a16:creationId xmlns:a16="http://schemas.microsoft.com/office/drawing/2014/main" id="{CA3DAD75-6D52-4DCC-8747-A7247E255F40}"/>
              </a:ext>
            </a:extLst>
          </p:cNvPr>
          <p:cNvSpPr/>
          <p:nvPr/>
        </p:nvSpPr>
        <p:spPr>
          <a:xfrm>
            <a:off x="3977781" y="3053592"/>
            <a:ext cx="1240172" cy="101646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4" name="Ellipse 13953">
            <a:extLst>
              <a:ext uri="{FF2B5EF4-FFF2-40B4-BE49-F238E27FC236}">
                <a16:creationId xmlns:a16="http://schemas.microsoft.com/office/drawing/2014/main" id="{424DDF96-DC9A-46D1-8A88-AD2D2DB390C3}"/>
              </a:ext>
            </a:extLst>
          </p:cNvPr>
          <p:cNvSpPr/>
          <p:nvPr/>
        </p:nvSpPr>
        <p:spPr>
          <a:xfrm>
            <a:off x="5666766" y="3654103"/>
            <a:ext cx="994094" cy="93467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5" name="Ellipse 13954">
            <a:extLst>
              <a:ext uri="{FF2B5EF4-FFF2-40B4-BE49-F238E27FC236}">
                <a16:creationId xmlns:a16="http://schemas.microsoft.com/office/drawing/2014/main" id="{19585988-E806-4878-8849-39D7A23DB07E}"/>
              </a:ext>
            </a:extLst>
          </p:cNvPr>
          <p:cNvSpPr/>
          <p:nvPr/>
        </p:nvSpPr>
        <p:spPr>
          <a:xfrm>
            <a:off x="206468" y="1917582"/>
            <a:ext cx="3322501" cy="309903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6" name="Ellipse 13955">
            <a:extLst>
              <a:ext uri="{FF2B5EF4-FFF2-40B4-BE49-F238E27FC236}">
                <a16:creationId xmlns:a16="http://schemas.microsoft.com/office/drawing/2014/main" id="{6353A3B7-3674-4AE5-B5BC-CD55AB738018}"/>
              </a:ext>
            </a:extLst>
          </p:cNvPr>
          <p:cNvSpPr/>
          <p:nvPr/>
        </p:nvSpPr>
        <p:spPr>
          <a:xfrm>
            <a:off x="2692866" y="4070057"/>
            <a:ext cx="3065407" cy="2582161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7" name="Textfeld 13956">
            <a:extLst>
              <a:ext uri="{FF2B5EF4-FFF2-40B4-BE49-F238E27FC236}">
                <a16:creationId xmlns:a16="http://schemas.microsoft.com/office/drawing/2014/main" id="{F4AEE991-90F9-4C98-9426-76B0408F6D84}"/>
              </a:ext>
            </a:extLst>
          </p:cNvPr>
          <p:cNvSpPr txBox="1"/>
          <p:nvPr/>
        </p:nvSpPr>
        <p:spPr>
          <a:xfrm rot="16200000">
            <a:off x="-57613" y="541079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Publikationen</a:t>
            </a:r>
          </a:p>
        </p:txBody>
      </p:sp>
      <p:sp>
        <p:nvSpPr>
          <p:cNvPr id="13958" name="Textfeld 13957">
            <a:extLst>
              <a:ext uri="{FF2B5EF4-FFF2-40B4-BE49-F238E27FC236}">
                <a16:creationId xmlns:a16="http://schemas.microsoft.com/office/drawing/2014/main" id="{B85284C5-02D7-42EA-BD47-904CB4F78322}"/>
              </a:ext>
            </a:extLst>
          </p:cNvPr>
          <p:cNvSpPr txBox="1"/>
          <p:nvPr/>
        </p:nvSpPr>
        <p:spPr>
          <a:xfrm>
            <a:off x="4793644" y="277653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„Schlussnummern“</a:t>
            </a:r>
          </a:p>
        </p:txBody>
      </p:sp>
      <p:sp>
        <p:nvSpPr>
          <p:cNvPr id="13959" name="Textfeld 13958">
            <a:extLst>
              <a:ext uri="{FF2B5EF4-FFF2-40B4-BE49-F238E27FC236}">
                <a16:creationId xmlns:a16="http://schemas.microsoft.com/office/drawing/2014/main" id="{64F11DAD-8509-4C81-AFBB-0B2AB6D836E0}"/>
              </a:ext>
            </a:extLst>
          </p:cNvPr>
          <p:cNvSpPr txBox="1"/>
          <p:nvPr/>
        </p:nvSpPr>
        <p:spPr>
          <a:xfrm>
            <a:off x="5745586" y="458028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Lehre</a:t>
            </a:r>
          </a:p>
        </p:txBody>
      </p:sp>
      <p:sp>
        <p:nvSpPr>
          <p:cNvPr id="13960" name="Textfeld 13959">
            <a:extLst>
              <a:ext uri="{FF2B5EF4-FFF2-40B4-BE49-F238E27FC236}">
                <a16:creationId xmlns:a16="http://schemas.microsoft.com/office/drawing/2014/main" id="{04CEFDEF-3131-49AF-AC2B-FB3630979C14}"/>
              </a:ext>
            </a:extLst>
          </p:cNvPr>
          <p:cNvSpPr txBox="1"/>
          <p:nvPr/>
        </p:nvSpPr>
        <p:spPr>
          <a:xfrm>
            <a:off x="2917246" y="1829502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Zugänge, </a:t>
            </a:r>
          </a:p>
          <a:p>
            <a:r>
              <a:rPr lang="de-DE" dirty="0"/>
              <a:t>	Präparationsarbeiten</a:t>
            </a:r>
          </a:p>
        </p:txBody>
      </p:sp>
      <p:sp>
        <p:nvSpPr>
          <p:cNvPr id="13961" name="Textfeld 13960">
            <a:extLst>
              <a:ext uri="{FF2B5EF4-FFF2-40B4-BE49-F238E27FC236}">
                <a16:creationId xmlns:a16="http://schemas.microsoft.com/office/drawing/2014/main" id="{0D77172E-FED8-4CFD-9638-928885925A06}"/>
              </a:ext>
            </a:extLst>
          </p:cNvPr>
          <p:cNvSpPr txBox="1"/>
          <p:nvPr/>
        </p:nvSpPr>
        <p:spPr>
          <a:xfrm>
            <a:off x="1421828" y="6269955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	Personalia,</a:t>
            </a:r>
          </a:p>
          <a:p>
            <a:r>
              <a:rPr lang="de-DE" dirty="0"/>
              <a:t>Sammlungsorganisation</a:t>
            </a:r>
          </a:p>
        </p:txBody>
      </p:sp>
      <p:graphicFrame>
        <p:nvGraphicFramePr>
          <p:cNvPr id="13962" name="Tabelle 13962">
            <a:extLst>
              <a:ext uri="{FF2B5EF4-FFF2-40B4-BE49-F238E27FC236}">
                <a16:creationId xmlns:a16="http://schemas.microsoft.com/office/drawing/2014/main" id="{2FE3A242-7F08-4F8A-9D1B-4E4AE9EFF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18579"/>
              </p:ext>
            </p:extLst>
          </p:nvPr>
        </p:nvGraphicFramePr>
        <p:xfrm>
          <a:off x="7400188" y="1253580"/>
          <a:ext cx="4493234" cy="2359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155">
                  <a:extLst>
                    <a:ext uri="{9D8B030D-6E8A-4147-A177-3AD203B41FA5}">
                      <a16:colId xmlns:a16="http://schemas.microsoft.com/office/drawing/2014/main" val="3795670750"/>
                    </a:ext>
                  </a:extLst>
                </a:gridCol>
                <a:gridCol w="1413079">
                  <a:extLst>
                    <a:ext uri="{9D8B030D-6E8A-4147-A177-3AD203B41FA5}">
                      <a16:colId xmlns:a16="http://schemas.microsoft.com/office/drawing/2014/main" val="3353711192"/>
                    </a:ext>
                  </a:extLst>
                </a:gridCol>
              </a:tblGrid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Semantische Entität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Häufigkeit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9443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52133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22415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E19 </a:t>
                      </a:r>
                      <a:r>
                        <a:rPr lang="de-DE" sz="1400" dirty="0" err="1"/>
                        <a:t>Physical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Object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725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E78 </a:t>
                      </a:r>
                      <a:r>
                        <a:rPr lang="de-DE" sz="1400" dirty="0" err="1"/>
                        <a:t>Curated</a:t>
                      </a:r>
                      <a:r>
                        <a:rPr lang="de-DE" sz="1400" dirty="0"/>
                        <a:t>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07850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E28 </a:t>
                      </a:r>
                      <a:r>
                        <a:rPr lang="de-DE" sz="1400" dirty="0" err="1"/>
                        <a:t>Conceptual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Object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98625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18749"/>
                  </a:ext>
                </a:extLst>
              </a:tr>
            </a:tbl>
          </a:graphicData>
        </a:graphic>
      </p:graphicFrame>
      <p:graphicFrame>
        <p:nvGraphicFramePr>
          <p:cNvPr id="13963" name="Tabelle 13962">
            <a:extLst>
              <a:ext uri="{FF2B5EF4-FFF2-40B4-BE49-F238E27FC236}">
                <a16:creationId xmlns:a16="http://schemas.microsoft.com/office/drawing/2014/main" id="{A653F01F-E869-49BD-BB04-D8F04A7B2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99689"/>
              </p:ext>
            </p:extLst>
          </p:nvPr>
        </p:nvGraphicFramePr>
        <p:xfrm>
          <a:off x="7400188" y="3856640"/>
          <a:ext cx="4493234" cy="2696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155">
                  <a:extLst>
                    <a:ext uri="{9D8B030D-6E8A-4147-A177-3AD203B41FA5}">
                      <a16:colId xmlns:a16="http://schemas.microsoft.com/office/drawing/2014/main" val="3795670750"/>
                    </a:ext>
                  </a:extLst>
                </a:gridCol>
                <a:gridCol w="1413079">
                  <a:extLst>
                    <a:ext uri="{9D8B030D-6E8A-4147-A177-3AD203B41FA5}">
                      <a16:colId xmlns:a16="http://schemas.microsoft.com/office/drawing/2014/main" val="3353711192"/>
                    </a:ext>
                  </a:extLst>
                </a:gridCol>
              </a:tblGrid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Semantische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Häufigkeit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9443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52133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P53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former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location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22415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P43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dimension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725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P23 </a:t>
                      </a:r>
                      <a:r>
                        <a:rPr lang="de-DE" sz="1400" dirty="0" err="1"/>
                        <a:t>transferred</a:t>
                      </a:r>
                      <a:r>
                        <a:rPr lang="de-DE" sz="1400" dirty="0"/>
                        <a:t> title </a:t>
                      </a:r>
                      <a:r>
                        <a:rPr lang="de-DE" sz="1400" dirty="0" err="1"/>
                        <a:t>from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07850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P24 </a:t>
                      </a:r>
                      <a:r>
                        <a:rPr lang="de-DE" sz="1400" dirty="0" err="1"/>
                        <a:t>transferred</a:t>
                      </a:r>
                      <a:r>
                        <a:rPr lang="de-DE" sz="1400" dirty="0"/>
                        <a:t> title </a:t>
                      </a:r>
                      <a:r>
                        <a:rPr lang="de-DE" sz="1400" dirty="0" err="1"/>
                        <a:t>of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98625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P46 </a:t>
                      </a:r>
                      <a:r>
                        <a:rPr lang="de-DE" sz="1400" dirty="0" err="1"/>
                        <a:t>is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composed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1874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38626"/>
                  </a:ext>
                </a:extLst>
              </a:tr>
            </a:tbl>
          </a:graphicData>
        </a:graphic>
      </p:graphicFrame>
      <p:sp>
        <p:nvSpPr>
          <p:cNvPr id="13964" name="Textfeld 13963">
            <a:extLst>
              <a:ext uri="{FF2B5EF4-FFF2-40B4-BE49-F238E27FC236}">
                <a16:creationId xmlns:a16="http://schemas.microsoft.com/office/drawing/2014/main" id="{F5D76F90-8215-4CE5-9953-B792A46DCE3B}"/>
              </a:ext>
            </a:extLst>
          </p:cNvPr>
          <p:cNvSpPr txBox="1"/>
          <p:nvPr/>
        </p:nvSpPr>
        <p:spPr>
          <a:xfrm>
            <a:off x="8524181" y="625366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3598 Instanzen von 38 Konzepte</a:t>
            </a:r>
          </a:p>
          <a:p>
            <a:r>
              <a:rPr lang="de-DE" dirty="0"/>
              <a:t>(konsolidiert von 4892 Instanzen)</a:t>
            </a:r>
          </a:p>
        </p:txBody>
      </p:sp>
      <p:sp>
        <p:nvSpPr>
          <p:cNvPr id="13965" name="Textfeld 13964">
            <a:extLst>
              <a:ext uri="{FF2B5EF4-FFF2-40B4-BE49-F238E27FC236}">
                <a16:creationId xmlns:a16="http://schemas.microsoft.com/office/drawing/2014/main" id="{296C621C-3338-47C9-A280-8CA29C70876A}"/>
              </a:ext>
            </a:extLst>
          </p:cNvPr>
          <p:cNvSpPr txBox="1"/>
          <p:nvPr/>
        </p:nvSpPr>
        <p:spPr>
          <a:xfrm>
            <a:off x="7400188" y="6488668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5446 Instanzen von 66 Konzepte</a:t>
            </a:r>
          </a:p>
        </p:txBody>
      </p:sp>
    </p:spTree>
    <p:extLst>
      <p:ext uri="{BB962C8B-B14F-4D97-AF65-F5344CB8AC3E}">
        <p14:creationId xmlns:p14="http://schemas.microsoft.com/office/powerpoint/2010/main" val="16771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52" grpId="0" animBg="1"/>
      <p:bldP spid="13953" grpId="0" animBg="1"/>
      <p:bldP spid="13954" grpId="0" animBg="1"/>
      <p:bldP spid="13955" grpId="0" animBg="1"/>
      <p:bldP spid="13956" grpId="0" animBg="1"/>
      <p:bldP spid="13957" grpId="0"/>
      <p:bldP spid="13958" grpId="0"/>
      <p:bldP spid="13959" grpId="0"/>
      <p:bldP spid="13960" grpId="0"/>
      <p:bldP spid="139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FE08DB-BFA5-490A-8DC4-045F7088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nicht passiert?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6E6C0A-CB85-4282-A3A3-CF83DEEE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Händische Annotation ist zeitaufwendig </a:t>
            </a:r>
            <a:r>
              <a:rPr lang="de-DE" dirty="0">
                <a:sym typeface="Wingdings" panose="05000000000000000000" pitchFamily="2" charset="2"/>
              </a:rPr>
              <a:t> Verzug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</a:t>
            </a:r>
          </a:p>
          <a:p>
            <a:r>
              <a:rPr lang="de-DE" dirty="0">
                <a:sym typeface="Wingdings" panose="05000000000000000000" pitchFamily="2" charset="2"/>
              </a:rPr>
              <a:t>Webseiten auf Servern von öffentlichen Institutionen einzurichten ist zeitaufwendig  Unklar ob es bis Ende des Projektes überhaupt klappt 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6922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/>
              <a:t>Persönliche Erfahrungen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604CE2-E367-4114-B629-A8337AFCF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/>
          <a:lstStyle/>
          <a:p>
            <a:r>
              <a:rPr lang="de-DE" dirty="0"/>
              <a:t>Was Funktioniert Gut?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Team schenkt Vertrauen</a:t>
            </a:r>
          </a:p>
          <a:p>
            <a:r>
              <a:rPr lang="de-DE" dirty="0"/>
              <a:t>Meine Arbeit wird wertgeschätzt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405AB7-2C1B-47D1-91A5-379100C5B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/>
          <a:lstStyle/>
          <a:p>
            <a:r>
              <a:rPr lang="de-DE" dirty="0"/>
              <a:t>Was Funktioniert nicht so gut?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18F57A-0075-4452-8DE6-2CD212541C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92327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Viel Kommunikationsarbeit (Meetings) die selten eine Bereicherung für die technische Arbeit ist</a:t>
            </a:r>
          </a:p>
          <a:p>
            <a:r>
              <a:rPr lang="de-DE" dirty="0"/>
              <a:t>Einbettung in Infrastruktur des Museums organisatorisch aufwendiger als gedacht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Naturkundemuseum ist nicht darauf vorbereitet, projektfinanzierte Webseiten zu unterhalten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252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Das 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Inflow and outflow of objects in the collections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Acquisitions of publications in the library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Acquisitions of instruments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Publications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Development of the museum infrastructure, spatial arrangements, scientific evaluation and curation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">
      <a:majorFont>
        <a:latin typeface="Source Serif 4"/>
        <a:ea typeface=""/>
        <a:cs typeface=""/>
      </a:majorFont>
      <a:minorFont>
        <a:latin typeface="Source Serif 4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1695</Words>
  <Application>Microsoft Office PowerPoint</Application>
  <PresentationFormat>Breitbild</PresentationFormat>
  <Paragraphs>586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Source Sans Pro</vt:lpstr>
      <vt:lpstr>Source Serif 4</vt:lpstr>
      <vt:lpstr>Wingdings</vt:lpstr>
      <vt:lpstr>Atlas</vt:lpstr>
      <vt:lpstr>Provenance research under the spotlight</vt:lpstr>
      <vt:lpstr>PowerPoint-Präsentation</vt:lpstr>
      <vt:lpstr>Annual Reports 1887–1915 and 1928–1938</vt:lpstr>
      <vt:lpstr>Das Naturkundemuseum in the Chronicles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Share of words per topic</vt:lpstr>
      <vt:lpstr>Data model requirements</vt:lpstr>
      <vt:lpstr>Knowledge graph</vt:lpstr>
      <vt:lpstr>CIDOC CRM</vt:lpstr>
      <vt:lpstr>Produkt</vt:lpstr>
      <vt:lpstr>Urspr. Roadmap</vt:lpstr>
      <vt:lpstr>Status bis Mitte Dezember</vt:lpstr>
      <vt:lpstr>Auf dem Weg zum Datenmodell</vt:lpstr>
      <vt:lpstr>Status seit Mitte Dezember</vt:lpstr>
      <vt:lpstr>Datenmodellierung mit CIDOC CRM</vt:lpstr>
      <vt:lpstr>Automatisierte Darstellung von semantischen Subgraphen</vt:lpstr>
      <vt:lpstr>Automatisierte Darstellung von semantischen Subgraphen</vt:lpstr>
      <vt:lpstr>Zahlen</vt:lpstr>
      <vt:lpstr>Was ist nicht passiert?</vt:lpstr>
      <vt:lpstr>Persönliche Erfahrungen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Aron Marquart</dc:creator>
  <cp:lastModifiedBy>Aron Marquart</cp:lastModifiedBy>
  <cp:revision>50</cp:revision>
  <dcterms:created xsi:type="dcterms:W3CDTF">2021-12-12T13:13:26Z</dcterms:created>
  <dcterms:modified xsi:type="dcterms:W3CDTF">2022-03-15T22:24:54Z</dcterms:modified>
</cp:coreProperties>
</file>